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7"/>
  </p:notesMasterIdLst>
  <p:sldIdLst>
    <p:sldId id="256" r:id="rId2"/>
    <p:sldId id="400" r:id="rId3"/>
    <p:sldId id="260" r:id="rId4"/>
    <p:sldId id="264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288" r:id="rId14"/>
    <p:sldId id="289" r:id="rId15"/>
    <p:sldId id="362" r:id="rId16"/>
    <p:sldId id="363" r:id="rId17"/>
    <p:sldId id="410" r:id="rId18"/>
    <p:sldId id="376" r:id="rId19"/>
    <p:sldId id="411" r:id="rId20"/>
    <p:sldId id="412" r:id="rId21"/>
    <p:sldId id="413" r:id="rId22"/>
    <p:sldId id="377" r:id="rId23"/>
    <p:sldId id="378" r:id="rId24"/>
    <p:sldId id="353" r:id="rId25"/>
    <p:sldId id="354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Black" panose="020F0502020204030204" pitchFamily="34" charset="0"/>
      <p:bold r:id="rId36"/>
      <p:italic r:id="rId37"/>
      <p:boldItalic r:id="rId38"/>
    </p:embeddedFont>
    <p:embeddedFont>
      <p:font typeface="Roboto Light" panose="020F03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2B7F9-28AB-AB4C-BE0A-BECCB25AEA24}" v="38" dt="2022-04-05T14:34:03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5"/>
    <p:restoredTop sz="94422"/>
  </p:normalViewPr>
  <p:slideViewPr>
    <p:cSldViewPr snapToGrid="0">
      <p:cViewPr varScale="1">
        <p:scale>
          <a:sx n="161" d="100"/>
          <a:sy n="161" d="100"/>
        </p:scale>
        <p:origin x="4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lon, Patrick" userId="808231c4-1915-4212-ac35-3250546a81c9" providerId="ADAL" clId="{B0E83C57-E36E-4C4D-B588-20D21366ECD0}"/>
    <pc:docChg chg="undo custSel addSld delSld modSld sldOrd">
      <pc:chgData name="Dillon, Patrick" userId="808231c4-1915-4212-ac35-3250546a81c9" providerId="ADAL" clId="{B0E83C57-E36E-4C4D-B588-20D21366ECD0}" dt="2022-02-21T21:04:57.057" v="265" actId="2696"/>
      <pc:docMkLst>
        <pc:docMk/>
      </pc:docMkLst>
      <pc:sldChg chg="addSp delSp modSp del mod">
        <pc:chgData name="Dillon, Patrick" userId="808231c4-1915-4212-ac35-3250546a81c9" providerId="ADAL" clId="{B0E83C57-E36E-4C4D-B588-20D21366ECD0}" dt="2022-02-21T20:55:36.340" v="122" actId="2696"/>
        <pc:sldMkLst>
          <pc:docMk/>
          <pc:sldMk cId="2320698304" sldId="258"/>
        </pc:sldMkLst>
        <pc:spChg chg="add mod">
          <ac:chgData name="Dillon, Patrick" userId="808231c4-1915-4212-ac35-3250546a81c9" providerId="ADAL" clId="{B0E83C57-E36E-4C4D-B588-20D21366ECD0}" dt="2022-02-21T20:53:40.409" v="80" actId="1076"/>
          <ac:spMkLst>
            <pc:docMk/>
            <pc:sldMk cId="2320698304" sldId="258"/>
            <ac:spMk id="11" creationId="{C2C54A00-7CAB-254E-88AE-4436334AB570}"/>
          </ac:spMkLst>
        </pc:spChg>
        <pc:spChg chg="add mod">
          <ac:chgData name="Dillon, Patrick" userId="808231c4-1915-4212-ac35-3250546a81c9" providerId="ADAL" clId="{B0E83C57-E36E-4C4D-B588-20D21366ECD0}" dt="2022-02-21T20:53:44.299" v="81" actId="1076"/>
          <ac:spMkLst>
            <pc:docMk/>
            <pc:sldMk cId="2320698304" sldId="258"/>
            <ac:spMk id="12" creationId="{537D681A-C107-3944-8AD2-6FD5D9B4C7F7}"/>
          </ac:spMkLst>
        </pc:spChg>
        <pc:spChg chg="del">
          <ac:chgData name="Dillon, Patrick" userId="808231c4-1915-4212-ac35-3250546a81c9" providerId="ADAL" clId="{B0E83C57-E36E-4C4D-B588-20D21366ECD0}" dt="2022-02-21T20:51:00.484" v="36" actId="478"/>
          <ac:spMkLst>
            <pc:docMk/>
            <pc:sldMk cId="2320698304" sldId="258"/>
            <ac:spMk id="16" creationId="{7F813EB0-F549-0A48-9B84-BF1510A929E8}"/>
          </ac:spMkLst>
        </pc:spChg>
        <pc:spChg chg="del">
          <ac:chgData name="Dillon, Patrick" userId="808231c4-1915-4212-ac35-3250546a81c9" providerId="ADAL" clId="{B0E83C57-E36E-4C4D-B588-20D21366ECD0}" dt="2022-02-21T20:52:08.332" v="41" actId="478"/>
          <ac:spMkLst>
            <pc:docMk/>
            <pc:sldMk cId="2320698304" sldId="258"/>
            <ac:spMk id="17" creationId="{E05CCC0B-FA54-7648-9A3F-FF77A61CF963}"/>
          </ac:spMkLst>
        </pc:spChg>
        <pc:spChg chg="mod">
          <ac:chgData name="Dillon, Patrick" userId="808231c4-1915-4212-ac35-3250546a81c9" providerId="ADAL" clId="{B0E83C57-E36E-4C4D-B588-20D21366ECD0}" dt="2022-02-21T20:47:54.590" v="35" actId="20577"/>
          <ac:spMkLst>
            <pc:docMk/>
            <pc:sldMk cId="2320698304" sldId="258"/>
            <ac:spMk id="41" creationId="{00000000-0000-0000-0000-000000000000}"/>
          </ac:spMkLst>
        </pc:spChg>
        <pc:spChg chg="mod">
          <ac:chgData name="Dillon, Patrick" userId="808231c4-1915-4212-ac35-3250546a81c9" providerId="ADAL" clId="{B0E83C57-E36E-4C4D-B588-20D21366ECD0}" dt="2022-02-21T20:53:29.615" v="79" actId="20577"/>
          <ac:spMkLst>
            <pc:docMk/>
            <pc:sldMk cId="2320698304" sldId="258"/>
            <ac:spMk id="49" creationId="{00000000-0000-0000-0000-000000000000}"/>
          </ac:spMkLst>
        </pc:spChg>
      </pc:sldChg>
      <pc:sldChg chg="modSp add mod">
        <pc:chgData name="Dillon, Patrick" userId="808231c4-1915-4212-ac35-3250546a81c9" providerId="ADAL" clId="{B0E83C57-E36E-4C4D-B588-20D21366ECD0}" dt="2022-02-21T20:58:40.130" v="229" actId="20577"/>
        <pc:sldMkLst>
          <pc:docMk/>
          <pc:sldMk cId="1697001453" sldId="262"/>
        </pc:sldMkLst>
        <pc:spChg chg="mod">
          <ac:chgData name="Dillon, Patrick" userId="808231c4-1915-4212-ac35-3250546a81c9" providerId="ADAL" clId="{B0E83C57-E36E-4C4D-B588-20D21366ECD0}" dt="2022-02-21T20:58:40.130" v="229" actId="20577"/>
          <ac:spMkLst>
            <pc:docMk/>
            <pc:sldMk cId="1697001453" sldId="262"/>
            <ac:spMk id="211" creationId="{00000000-0000-0000-0000-000000000000}"/>
          </ac:spMkLst>
        </pc:spChg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2597791605" sldId="263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2642675239" sldId="264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1274466477" sldId="265"/>
        </pc:sldMkLst>
      </pc:sldChg>
      <pc:sldChg chg="add del">
        <pc:chgData name="Dillon, Patrick" userId="808231c4-1915-4212-ac35-3250546a81c9" providerId="ADAL" clId="{B0E83C57-E36E-4C4D-B588-20D21366ECD0}" dt="2022-02-21T21:02:27.201" v="252"/>
        <pc:sldMkLst>
          <pc:docMk/>
          <pc:sldMk cId="2369406430" sldId="266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4220002570" sldId="267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2287867742" sldId="268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1105229346" sldId="270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3725169853" sldId="271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3493890590" sldId="273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3866505473" sldId="274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967627775" sldId="276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2683547013" sldId="277"/>
        </pc:sldMkLst>
      </pc:sldChg>
      <pc:sldChg chg="add del">
        <pc:chgData name="Dillon, Patrick" userId="808231c4-1915-4212-ac35-3250546a81c9" providerId="ADAL" clId="{B0E83C57-E36E-4C4D-B588-20D21366ECD0}" dt="2022-02-21T21:02:27.201" v="252"/>
        <pc:sldMkLst>
          <pc:docMk/>
          <pc:sldMk cId="3280781139" sldId="312"/>
        </pc:sldMkLst>
      </pc:sldChg>
      <pc:sldChg chg="add">
        <pc:chgData name="Dillon, Patrick" userId="808231c4-1915-4212-ac35-3250546a81c9" providerId="ADAL" clId="{B0E83C57-E36E-4C4D-B588-20D21366ECD0}" dt="2022-02-21T21:00:40.248" v="243"/>
        <pc:sldMkLst>
          <pc:docMk/>
          <pc:sldMk cId="996328000" sldId="331"/>
        </pc:sldMkLst>
      </pc:sldChg>
      <pc:sldChg chg="addSp delSp modSp add mod modTransition">
        <pc:chgData name="Dillon, Patrick" userId="808231c4-1915-4212-ac35-3250546a81c9" providerId="ADAL" clId="{B0E83C57-E36E-4C4D-B588-20D21366ECD0}" dt="2022-02-21T20:59:17.722" v="233"/>
        <pc:sldMkLst>
          <pc:docMk/>
          <pc:sldMk cId="2206141662" sldId="339"/>
        </pc:sldMkLst>
        <pc:spChg chg="add mod">
          <ac:chgData name="Dillon, Patrick" userId="808231c4-1915-4212-ac35-3250546a81c9" providerId="ADAL" clId="{B0E83C57-E36E-4C4D-B588-20D21366ECD0}" dt="2022-02-21T20:54:35.426" v="84"/>
          <ac:spMkLst>
            <pc:docMk/>
            <pc:sldMk cId="2206141662" sldId="339"/>
            <ac:spMk id="15" creationId="{52BB65B8-26F4-1C4E-B2C1-2DDE81433D06}"/>
          </ac:spMkLst>
        </pc:spChg>
        <pc:spChg chg="add mod">
          <ac:chgData name="Dillon, Patrick" userId="808231c4-1915-4212-ac35-3250546a81c9" providerId="ADAL" clId="{B0E83C57-E36E-4C4D-B588-20D21366ECD0}" dt="2022-02-21T20:55:30.804" v="121" actId="20577"/>
          <ac:spMkLst>
            <pc:docMk/>
            <pc:sldMk cId="2206141662" sldId="339"/>
            <ac:spMk id="16" creationId="{5CA08CA8-16FD-444C-A973-9DDB1A57B28F}"/>
          </ac:spMkLst>
        </pc:spChg>
        <pc:spChg chg="del">
          <ac:chgData name="Dillon, Patrick" userId="808231c4-1915-4212-ac35-3250546a81c9" providerId="ADAL" clId="{B0E83C57-E36E-4C4D-B588-20D21366ECD0}" dt="2022-02-21T20:54:49.072" v="85" actId="478"/>
          <ac:spMkLst>
            <pc:docMk/>
            <pc:sldMk cId="2206141662" sldId="339"/>
            <ac:spMk id="17" creationId="{C19A370A-EF83-CF49-9E92-EB71F7C741A9}"/>
          </ac:spMkLst>
        </pc:spChg>
        <pc:spChg chg="add mod">
          <ac:chgData name="Dillon, Patrick" userId="808231c4-1915-4212-ac35-3250546a81c9" providerId="ADAL" clId="{B0E83C57-E36E-4C4D-B588-20D21366ECD0}" dt="2022-02-21T20:54:54.438" v="87" actId="14100"/>
          <ac:spMkLst>
            <pc:docMk/>
            <pc:sldMk cId="2206141662" sldId="339"/>
            <ac:spMk id="18" creationId="{E4373CB9-8355-C044-98B1-8FF051B376CC}"/>
          </ac:spMkLst>
        </pc:spChg>
        <pc:spChg chg="del">
          <ac:chgData name="Dillon, Patrick" userId="808231c4-1915-4212-ac35-3250546a81c9" providerId="ADAL" clId="{B0E83C57-E36E-4C4D-B588-20D21366ECD0}" dt="2022-02-21T20:54:34.525" v="83" actId="478"/>
          <ac:spMkLst>
            <pc:docMk/>
            <pc:sldMk cId="2206141662" sldId="339"/>
            <ac:spMk id="41" creationId="{00000000-0000-0000-0000-000000000000}"/>
          </ac:spMkLst>
        </pc:spChg>
        <pc:spChg chg="del">
          <ac:chgData name="Dillon, Patrick" userId="808231c4-1915-4212-ac35-3250546a81c9" providerId="ADAL" clId="{B0E83C57-E36E-4C4D-B588-20D21366ECD0}" dt="2022-02-21T20:54:49.072" v="85" actId="478"/>
          <ac:spMkLst>
            <pc:docMk/>
            <pc:sldMk cId="2206141662" sldId="339"/>
            <ac:spMk id="51" creationId="{00000000-0000-0000-0000-000000000000}"/>
          </ac:spMkLst>
        </pc:spChg>
      </pc:sldChg>
      <pc:sldChg chg="addSp delSp modSp mod delAnim modAnim">
        <pc:chgData name="Dillon, Patrick" userId="808231c4-1915-4212-ac35-3250546a81c9" providerId="ADAL" clId="{B0E83C57-E36E-4C4D-B588-20D21366ECD0}" dt="2022-02-21T21:03:23.997" v="257" actId="1076"/>
        <pc:sldMkLst>
          <pc:docMk/>
          <pc:sldMk cId="1902077297" sldId="350"/>
        </pc:sldMkLst>
        <pc:picChg chg="add mod">
          <ac:chgData name="Dillon, Patrick" userId="808231c4-1915-4212-ac35-3250546a81c9" providerId="ADAL" clId="{B0E83C57-E36E-4C4D-B588-20D21366ECD0}" dt="2022-02-21T21:03:23.997" v="257" actId="1076"/>
          <ac:picMkLst>
            <pc:docMk/>
            <pc:sldMk cId="1902077297" sldId="350"/>
            <ac:picMk id="2" creationId="{93CD0F2B-B28C-024A-A6BC-94086C02E72C}"/>
          </ac:picMkLst>
        </pc:picChg>
        <pc:picChg chg="del">
          <ac:chgData name="Dillon, Patrick" userId="808231c4-1915-4212-ac35-3250546a81c9" providerId="ADAL" clId="{B0E83C57-E36E-4C4D-B588-20D21366ECD0}" dt="2022-02-21T21:02:34.336" v="253" actId="478"/>
          <ac:picMkLst>
            <pc:docMk/>
            <pc:sldMk cId="1902077297" sldId="350"/>
            <ac:picMk id="3" creationId="{37AB07B7-667D-554A-ACB0-69C5F32276F1}"/>
          </ac:picMkLst>
        </pc:picChg>
      </pc:sldChg>
      <pc:sldChg chg="modSp mod">
        <pc:chgData name="Dillon, Patrick" userId="808231c4-1915-4212-ac35-3250546a81c9" providerId="ADAL" clId="{B0E83C57-E36E-4C4D-B588-20D21366ECD0}" dt="2022-02-21T20:55:46.445" v="135" actId="20577"/>
        <pc:sldMkLst>
          <pc:docMk/>
          <pc:sldMk cId="2615625948" sldId="352"/>
        </pc:sldMkLst>
        <pc:spChg chg="mod">
          <ac:chgData name="Dillon, Patrick" userId="808231c4-1915-4212-ac35-3250546a81c9" providerId="ADAL" clId="{B0E83C57-E36E-4C4D-B588-20D21366ECD0}" dt="2022-02-21T20:55:46.445" v="135" actId="20577"/>
          <ac:spMkLst>
            <pc:docMk/>
            <pc:sldMk cId="2615625948" sldId="352"/>
            <ac:spMk id="209" creationId="{00000000-0000-0000-0000-000000000000}"/>
          </ac:spMkLst>
        </pc:spChg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2523433465" sldId="353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1576419097" sldId="354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1236942808" sldId="355"/>
        </pc:sldMkLst>
      </pc:sldChg>
      <pc:sldChg chg="del">
        <pc:chgData name="Dillon, Patrick" userId="808231c4-1915-4212-ac35-3250546a81c9" providerId="ADAL" clId="{B0E83C57-E36E-4C4D-B588-20D21366ECD0}" dt="2022-02-21T21:04:57.057" v="265" actId="2696"/>
        <pc:sldMkLst>
          <pc:docMk/>
          <pc:sldMk cId="3395037450" sldId="356"/>
        </pc:sldMkLst>
      </pc:sldChg>
      <pc:sldChg chg="del">
        <pc:chgData name="Dillon, Patrick" userId="808231c4-1915-4212-ac35-3250546a81c9" providerId="ADAL" clId="{B0E83C57-E36E-4C4D-B588-20D21366ECD0}" dt="2022-02-21T20:55:36.340" v="122" actId="2696"/>
        <pc:sldMkLst>
          <pc:docMk/>
          <pc:sldMk cId="4070085189" sldId="357"/>
        </pc:sldMkLst>
      </pc:sldChg>
      <pc:sldChg chg="modSp mod">
        <pc:chgData name="Dillon, Patrick" userId="808231c4-1915-4212-ac35-3250546a81c9" providerId="ADAL" clId="{B0E83C57-E36E-4C4D-B588-20D21366ECD0}" dt="2022-02-21T21:01:21.849" v="249" actId="20577"/>
        <pc:sldMkLst>
          <pc:docMk/>
          <pc:sldMk cId="3766804342" sldId="358"/>
        </pc:sldMkLst>
        <pc:spChg chg="mod">
          <ac:chgData name="Dillon, Patrick" userId="808231c4-1915-4212-ac35-3250546a81c9" providerId="ADAL" clId="{B0E83C57-E36E-4C4D-B588-20D21366ECD0}" dt="2022-02-21T21:01:21.849" v="249" actId="20577"/>
          <ac:spMkLst>
            <pc:docMk/>
            <pc:sldMk cId="3766804342" sldId="358"/>
            <ac:spMk id="209" creationId="{00000000-0000-0000-0000-000000000000}"/>
          </ac:spMkLst>
        </pc:spChg>
      </pc:sldChg>
      <pc:sldChg chg="del">
        <pc:chgData name="Dillon, Patrick" userId="808231c4-1915-4212-ac35-3250546a81c9" providerId="ADAL" clId="{B0E83C57-E36E-4C4D-B588-20D21366ECD0}" dt="2022-02-21T20:59:10.597" v="232" actId="2696"/>
        <pc:sldMkLst>
          <pc:docMk/>
          <pc:sldMk cId="1375200997" sldId="359"/>
        </pc:sldMkLst>
      </pc:sldChg>
      <pc:sldChg chg="modSp add del mod">
        <pc:chgData name="Dillon, Patrick" userId="808231c4-1915-4212-ac35-3250546a81c9" providerId="ADAL" clId="{B0E83C57-E36E-4C4D-B588-20D21366ECD0}" dt="2022-02-21T20:59:02.194" v="231" actId="207"/>
        <pc:sldMkLst>
          <pc:docMk/>
          <pc:sldMk cId="1531826864" sldId="360"/>
        </pc:sldMkLst>
        <pc:spChg chg="mod">
          <ac:chgData name="Dillon, Patrick" userId="808231c4-1915-4212-ac35-3250546a81c9" providerId="ADAL" clId="{B0E83C57-E36E-4C4D-B588-20D21366ECD0}" dt="2022-02-21T20:59:02.194" v="231" actId="207"/>
          <ac:spMkLst>
            <pc:docMk/>
            <pc:sldMk cId="1531826864" sldId="360"/>
            <ac:spMk id="211" creationId="{00000000-0000-0000-0000-000000000000}"/>
          </ac:spMkLst>
        </pc:spChg>
      </pc:sldChg>
      <pc:sldChg chg="modSp add mod">
        <pc:chgData name="Dillon, Patrick" userId="808231c4-1915-4212-ac35-3250546a81c9" providerId="ADAL" clId="{B0E83C57-E36E-4C4D-B588-20D21366ECD0}" dt="2022-02-21T20:59:41.763" v="236" actId="207"/>
        <pc:sldMkLst>
          <pc:docMk/>
          <pc:sldMk cId="1397940511" sldId="361"/>
        </pc:sldMkLst>
        <pc:spChg chg="mod">
          <ac:chgData name="Dillon, Patrick" userId="808231c4-1915-4212-ac35-3250546a81c9" providerId="ADAL" clId="{B0E83C57-E36E-4C4D-B588-20D21366ECD0}" dt="2022-02-21T20:59:41.763" v="236" actId="207"/>
          <ac:spMkLst>
            <pc:docMk/>
            <pc:sldMk cId="1397940511" sldId="361"/>
            <ac:spMk id="16" creationId="{5CA08CA8-16FD-444C-A973-9DDB1A57B28F}"/>
          </ac:spMkLst>
        </pc:spChg>
        <pc:spChg chg="mod">
          <ac:chgData name="Dillon, Patrick" userId="808231c4-1915-4212-ac35-3250546a81c9" providerId="ADAL" clId="{B0E83C57-E36E-4C4D-B588-20D21366ECD0}" dt="2022-02-21T20:59:33.283" v="235" actId="207"/>
          <ac:spMkLst>
            <pc:docMk/>
            <pc:sldMk cId="1397940511" sldId="361"/>
            <ac:spMk id="18" creationId="{E4373CB9-8355-C044-98B1-8FF051B376CC}"/>
          </ac:spMkLst>
        </pc:spChg>
        <pc:spChg chg="mod">
          <ac:chgData name="Dillon, Patrick" userId="808231c4-1915-4212-ac35-3250546a81c9" providerId="ADAL" clId="{B0E83C57-E36E-4C4D-B588-20D21366ECD0}" dt="2022-02-21T20:59:33.283" v="235" actId="207"/>
          <ac:spMkLst>
            <pc:docMk/>
            <pc:sldMk cId="1397940511" sldId="361"/>
            <ac:spMk id="43" creationId="{00000000-0000-0000-0000-000000000000}"/>
          </ac:spMkLst>
        </pc:spChg>
      </pc:sldChg>
      <pc:sldChg chg="modSp add mod ord">
        <pc:chgData name="Dillon, Patrick" userId="808231c4-1915-4212-ac35-3250546a81c9" providerId="ADAL" clId="{B0E83C57-E36E-4C4D-B588-20D21366ECD0}" dt="2022-02-21T21:00:25.349" v="242" actId="207"/>
        <pc:sldMkLst>
          <pc:docMk/>
          <pc:sldMk cId="859147657" sldId="362"/>
        </pc:sldMkLst>
        <pc:spChg chg="mod">
          <ac:chgData name="Dillon, Patrick" userId="808231c4-1915-4212-ac35-3250546a81c9" providerId="ADAL" clId="{B0E83C57-E36E-4C4D-B588-20D21366ECD0}" dt="2022-02-21T21:00:19.210" v="241" actId="207"/>
          <ac:spMkLst>
            <pc:docMk/>
            <pc:sldMk cId="859147657" sldId="362"/>
            <ac:spMk id="11" creationId="{E657C536-986D-914B-B8A9-F8D409C553D8}"/>
          </ac:spMkLst>
        </pc:spChg>
        <pc:spChg chg="mod">
          <ac:chgData name="Dillon, Patrick" userId="808231c4-1915-4212-ac35-3250546a81c9" providerId="ADAL" clId="{B0E83C57-E36E-4C4D-B588-20D21366ECD0}" dt="2022-02-21T21:00:08.586" v="240" actId="207"/>
          <ac:spMkLst>
            <pc:docMk/>
            <pc:sldMk cId="859147657" sldId="362"/>
            <ac:spMk id="16" creationId="{5CA08CA8-16FD-444C-A973-9DDB1A57B28F}"/>
          </ac:spMkLst>
        </pc:spChg>
        <pc:spChg chg="mod">
          <ac:chgData name="Dillon, Patrick" userId="808231c4-1915-4212-ac35-3250546a81c9" providerId="ADAL" clId="{B0E83C57-E36E-4C4D-B588-20D21366ECD0}" dt="2022-02-21T21:00:02.395" v="239" actId="207"/>
          <ac:spMkLst>
            <pc:docMk/>
            <pc:sldMk cId="859147657" sldId="362"/>
            <ac:spMk id="18" creationId="{E4373CB9-8355-C044-98B1-8FF051B376CC}"/>
          </ac:spMkLst>
        </pc:spChg>
        <pc:spChg chg="mod">
          <ac:chgData name="Dillon, Patrick" userId="808231c4-1915-4212-ac35-3250546a81c9" providerId="ADAL" clId="{B0E83C57-E36E-4C4D-B588-20D21366ECD0}" dt="2022-02-21T21:00:02.395" v="239" actId="207"/>
          <ac:spMkLst>
            <pc:docMk/>
            <pc:sldMk cId="859147657" sldId="362"/>
            <ac:spMk id="43" creationId="{00000000-0000-0000-0000-000000000000}"/>
          </ac:spMkLst>
        </pc:spChg>
        <pc:spChg chg="mod">
          <ac:chgData name="Dillon, Patrick" userId="808231c4-1915-4212-ac35-3250546a81c9" providerId="ADAL" clId="{B0E83C57-E36E-4C4D-B588-20D21366ECD0}" dt="2022-02-21T21:00:19.210" v="241" actId="207"/>
          <ac:spMkLst>
            <pc:docMk/>
            <pc:sldMk cId="859147657" sldId="362"/>
            <ac:spMk id="48" creationId="{00000000-0000-0000-0000-000000000000}"/>
          </ac:spMkLst>
        </pc:spChg>
        <pc:spChg chg="mod">
          <ac:chgData name="Dillon, Patrick" userId="808231c4-1915-4212-ac35-3250546a81c9" providerId="ADAL" clId="{B0E83C57-E36E-4C4D-B588-20D21366ECD0}" dt="2022-02-21T21:00:25.349" v="242" actId="207"/>
          <ac:spMkLst>
            <pc:docMk/>
            <pc:sldMk cId="859147657" sldId="362"/>
            <ac:spMk id="49" creationId="{00000000-0000-0000-0000-000000000000}"/>
          </ac:spMkLst>
        </pc:spChg>
      </pc:sldChg>
      <pc:sldChg chg="modSp add mod ord">
        <pc:chgData name="Dillon, Patrick" userId="808231c4-1915-4212-ac35-3250546a81c9" providerId="ADAL" clId="{B0E83C57-E36E-4C4D-B588-20D21366ECD0}" dt="2022-02-21T21:01:15.195" v="247" actId="207"/>
        <pc:sldMkLst>
          <pc:docMk/>
          <pc:sldMk cId="4149136426" sldId="363"/>
        </pc:sldMkLst>
        <pc:spChg chg="mod">
          <ac:chgData name="Dillon, Patrick" userId="808231c4-1915-4212-ac35-3250546a81c9" providerId="ADAL" clId="{B0E83C57-E36E-4C4D-B588-20D21366ECD0}" dt="2022-02-21T21:01:04.730" v="246" actId="207"/>
          <ac:spMkLst>
            <pc:docMk/>
            <pc:sldMk cId="4149136426" sldId="363"/>
            <ac:spMk id="12" creationId="{9DA02908-54E2-BC41-8292-BB76D2E6610C}"/>
          </ac:spMkLst>
        </pc:spChg>
        <pc:spChg chg="mod">
          <ac:chgData name="Dillon, Patrick" userId="808231c4-1915-4212-ac35-3250546a81c9" providerId="ADAL" clId="{B0E83C57-E36E-4C4D-B588-20D21366ECD0}" dt="2022-02-21T21:01:15.195" v="247" actId="207"/>
          <ac:spMkLst>
            <pc:docMk/>
            <pc:sldMk cId="4149136426" sldId="363"/>
            <ac:spMk id="13" creationId="{AC248935-D858-4543-97AC-13A7BE0E05D3}"/>
          </ac:spMkLst>
        </pc:spChg>
        <pc:spChg chg="mod">
          <ac:chgData name="Dillon, Patrick" userId="808231c4-1915-4212-ac35-3250546a81c9" providerId="ADAL" clId="{B0E83C57-E36E-4C4D-B588-20D21366ECD0}" dt="2022-02-21T21:01:04.730" v="246" actId="207"/>
          <ac:spMkLst>
            <pc:docMk/>
            <pc:sldMk cId="4149136426" sldId="363"/>
            <ac:spMk id="14" creationId="{2C6433E5-458D-9A4B-9BF4-993CE40A9565}"/>
          </ac:spMkLst>
        </pc:spChg>
      </pc:sldChg>
      <pc:sldChg chg="addSp delSp modSp add mod delAnim modAnim">
        <pc:chgData name="Dillon, Patrick" userId="808231c4-1915-4212-ac35-3250546a81c9" providerId="ADAL" clId="{B0E83C57-E36E-4C4D-B588-20D21366ECD0}" dt="2022-02-21T21:04:40.648" v="264" actId="1076"/>
        <pc:sldMkLst>
          <pc:docMk/>
          <pc:sldMk cId="4059124263" sldId="364"/>
        </pc:sldMkLst>
        <pc:spChg chg="mod">
          <ac:chgData name="Dillon, Patrick" userId="808231c4-1915-4212-ac35-3250546a81c9" providerId="ADAL" clId="{B0E83C57-E36E-4C4D-B588-20D21366ECD0}" dt="2022-02-21T21:04:40.648" v="264" actId="1076"/>
          <ac:spMkLst>
            <pc:docMk/>
            <pc:sldMk cId="4059124263" sldId="364"/>
            <ac:spMk id="237" creationId="{00000000-0000-0000-0000-000000000000}"/>
          </ac:spMkLst>
        </pc:spChg>
        <pc:picChg chg="del">
          <ac:chgData name="Dillon, Patrick" userId="808231c4-1915-4212-ac35-3250546a81c9" providerId="ADAL" clId="{B0E83C57-E36E-4C4D-B588-20D21366ECD0}" dt="2022-02-21T21:03:54.305" v="259" actId="478"/>
          <ac:picMkLst>
            <pc:docMk/>
            <pc:sldMk cId="4059124263" sldId="364"/>
            <ac:picMk id="2" creationId="{93CD0F2B-B28C-024A-A6BC-94086C02E72C}"/>
          </ac:picMkLst>
        </pc:picChg>
        <pc:picChg chg="add mod">
          <ac:chgData name="Dillon, Patrick" userId="808231c4-1915-4212-ac35-3250546a81c9" providerId="ADAL" clId="{B0E83C57-E36E-4C4D-B588-20D21366ECD0}" dt="2022-02-21T21:04:31.172" v="262" actId="14100"/>
          <ac:picMkLst>
            <pc:docMk/>
            <pc:sldMk cId="4059124263" sldId="364"/>
            <ac:picMk id="3" creationId="{F7EC568D-5FC1-6D49-AECD-F2B4C5745970}"/>
          </ac:picMkLst>
        </pc:picChg>
      </pc:sldChg>
      <pc:sldMasterChg chg="delSldLayout">
        <pc:chgData name="Dillon, Patrick" userId="808231c4-1915-4212-ac35-3250546a81c9" providerId="ADAL" clId="{B0E83C57-E36E-4C4D-B588-20D21366ECD0}" dt="2022-02-21T21:04:57.057" v="265" actId="2696"/>
        <pc:sldMasterMkLst>
          <pc:docMk/>
          <pc:sldMasterMk cId="0" sldId="2147483688"/>
        </pc:sldMasterMkLst>
        <pc:sldLayoutChg chg="del">
          <pc:chgData name="Dillon, Patrick" userId="808231c4-1915-4212-ac35-3250546a81c9" providerId="ADAL" clId="{B0E83C57-E36E-4C4D-B588-20D21366ECD0}" dt="2022-02-21T21:04:57.057" v="265" actId="2696"/>
          <pc:sldLayoutMkLst>
            <pc:docMk/>
            <pc:sldMasterMk cId="0" sldId="2147483688"/>
            <pc:sldLayoutMk cId="1455489441" sldId="2147483691"/>
          </pc:sldLayoutMkLst>
        </pc:sldLayoutChg>
        <pc:sldLayoutChg chg="del">
          <pc:chgData name="Dillon, Patrick" userId="808231c4-1915-4212-ac35-3250546a81c9" providerId="ADAL" clId="{B0E83C57-E36E-4C4D-B588-20D21366ECD0}" dt="2022-02-21T21:04:57.057" v="265" actId="2696"/>
          <pc:sldLayoutMkLst>
            <pc:docMk/>
            <pc:sldMasterMk cId="0" sldId="2147483688"/>
            <pc:sldLayoutMk cId="3583937108" sldId="2147483692"/>
          </pc:sldLayoutMkLst>
        </pc:sldLayoutChg>
        <pc:sldLayoutChg chg="del">
          <pc:chgData name="Dillon, Patrick" userId="808231c4-1915-4212-ac35-3250546a81c9" providerId="ADAL" clId="{B0E83C57-E36E-4C4D-B588-20D21366ECD0}" dt="2022-02-21T21:04:57.057" v="265" actId="2696"/>
          <pc:sldLayoutMkLst>
            <pc:docMk/>
            <pc:sldMasterMk cId="0" sldId="2147483688"/>
            <pc:sldLayoutMk cId="3954337848" sldId="2147483693"/>
          </pc:sldLayoutMkLst>
        </pc:sldLayoutChg>
      </pc:sldMasterChg>
    </pc:docChg>
  </pc:docChgLst>
  <pc:docChgLst>
    <pc:chgData name="Dillon, Patrick" userId="808231c4-1915-4212-ac35-3250546a81c9" providerId="ADAL" clId="{2222B7F9-28AB-AB4C-BE0A-BECCB25AEA24}"/>
    <pc:docChg chg="undo custSel addSld delSld modSld sldOrd">
      <pc:chgData name="Dillon, Patrick" userId="808231c4-1915-4212-ac35-3250546a81c9" providerId="ADAL" clId="{2222B7F9-28AB-AB4C-BE0A-BECCB25AEA24}" dt="2022-04-05T14:35:23.386" v="534" actId="2696"/>
      <pc:docMkLst>
        <pc:docMk/>
      </pc:docMkLst>
      <pc:sldChg chg="del">
        <pc:chgData name="Dillon, Patrick" userId="808231c4-1915-4212-ac35-3250546a81c9" providerId="ADAL" clId="{2222B7F9-28AB-AB4C-BE0A-BECCB25AEA24}" dt="2022-04-05T14:16:15.722" v="238" actId="2696"/>
        <pc:sldMkLst>
          <pc:docMk/>
          <pc:sldMk cId="0" sldId="259"/>
        </pc:sldMkLst>
      </pc:sldChg>
      <pc:sldChg chg="modSp mod">
        <pc:chgData name="Dillon, Patrick" userId="808231c4-1915-4212-ac35-3250546a81c9" providerId="ADAL" clId="{2222B7F9-28AB-AB4C-BE0A-BECCB25AEA24}" dt="2022-04-05T14:21:21.294" v="293" actId="1076"/>
        <pc:sldMkLst>
          <pc:docMk/>
          <pc:sldMk cId="0" sldId="260"/>
        </pc:sldMkLst>
        <pc:spChg chg="mod">
          <ac:chgData name="Dillon, Patrick" userId="808231c4-1915-4212-ac35-3250546a81c9" providerId="ADAL" clId="{2222B7F9-28AB-AB4C-BE0A-BECCB25AEA24}" dt="2022-04-05T14:21:17.741" v="292" actId="1076"/>
          <ac:spMkLst>
            <pc:docMk/>
            <pc:sldMk cId="0" sldId="260"/>
            <ac:spMk id="183" creationId="{00000000-0000-0000-0000-000000000000}"/>
          </ac:spMkLst>
        </pc:spChg>
        <pc:spChg chg="mod">
          <ac:chgData name="Dillon, Patrick" userId="808231c4-1915-4212-ac35-3250546a81c9" providerId="ADAL" clId="{2222B7F9-28AB-AB4C-BE0A-BECCB25AEA24}" dt="2022-04-05T14:21:21.294" v="293" actId="1076"/>
          <ac:spMkLst>
            <pc:docMk/>
            <pc:sldMk cId="0" sldId="260"/>
            <ac:spMk id="184" creationId="{00000000-0000-0000-0000-000000000000}"/>
          </ac:spMkLst>
        </pc:spChg>
      </pc:sldChg>
      <pc:sldChg chg="del">
        <pc:chgData name="Dillon, Patrick" userId="808231c4-1915-4212-ac35-3250546a81c9" providerId="ADAL" clId="{2222B7F9-28AB-AB4C-BE0A-BECCB25AEA24}" dt="2022-04-05T14:21:37.410" v="294" actId="2696"/>
        <pc:sldMkLst>
          <pc:docMk/>
          <pc:sldMk cId="0" sldId="261"/>
        </pc:sldMkLst>
      </pc:sldChg>
      <pc:sldChg chg="del">
        <pc:chgData name="Dillon, Patrick" userId="808231c4-1915-4212-ac35-3250546a81c9" providerId="ADAL" clId="{2222B7F9-28AB-AB4C-BE0A-BECCB25AEA24}" dt="2022-04-05T14:21:37.410" v="294" actId="2696"/>
        <pc:sldMkLst>
          <pc:docMk/>
          <pc:sldMk cId="0" sldId="262"/>
        </pc:sldMkLst>
      </pc:sldChg>
      <pc:sldChg chg="del">
        <pc:chgData name="Dillon, Patrick" userId="808231c4-1915-4212-ac35-3250546a81c9" providerId="ADAL" clId="{2222B7F9-28AB-AB4C-BE0A-BECCB25AEA24}" dt="2022-04-05T14:21:37.410" v="294" actId="2696"/>
        <pc:sldMkLst>
          <pc:docMk/>
          <pc:sldMk cId="0" sldId="263"/>
        </pc:sldMkLst>
      </pc:sldChg>
      <pc:sldChg chg="modSp mod">
        <pc:chgData name="Dillon, Patrick" userId="808231c4-1915-4212-ac35-3250546a81c9" providerId="ADAL" clId="{2222B7F9-28AB-AB4C-BE0A-BECCB25AEA24}" dt="2022-04-05T14:23:13.622" v="315" actId="1076"/>
        <pc:sldMkLst>
          <pc:docMk/>
          <pc:sldMk cId="0" sldId="264"/>
        </pc:sldMkLst>
        <pc:spChg chg="mod">
          <ac:chgData name="Dillon, Patrick" userId="808231c4-1915-4212-ac35-3250546a81c9" providerId="ADAL" clId="{2222B7F9-28AB-AB4C-BE0A-BECCB25AEA24}" dt="2022-04-05T14:22:55.544" v="312" actId="20577"/>
          <ac:spMkLst>
            <pc:docMk/>
            <pc:sldMk cId="0" sldId="264"/>
            <ac:spMk id="210" creationId="{00000000-0000-0000-0000-000000000000}"/>
          </ac:spMkLst>
        </pc:spChg>
        <pc:spChg chg="mod">
          <ac:chgData name="Dillon, Patrick" userId="808231c4-1915-4212-ac35-3250546a81c9" providerId="ADAL" clId="{2222B7F9-28AB-AB4C-BE0A-BECCB25AEA24}" dt="2022-04-05T14:23:13.622" v="315" actId="1076"/>
          <ac:spMkLst>
            <pc:docMk/>
            <pc:sldMk cId="0" sldId="264"/>
            <ac:spMk id="211" creationId="{00000000-0000-0000-0000-000000000000}"/>
          </ac:spMkLst>
        </pc:spChg>
      </pc:sldChg>
      <pc:sldChg chg="del">
        <pc:chgData name="Dillon, Patrick" userId="808231c4-1915-4212-ac35-3250546a81c9" providerId="ADAL" clId="{2222B7F9-28AB-AB4C-BE0A-BECCB25AEA24}" dt="2022-04-05T14:23:52.754" v="318" actId="2696"/>
        <pc:sldMkLst>
          <pc:docMk/>
          <pc:sldMk cId="0" sldId="265"/>
        </pc:sldMkLst>
      </pc:sldChg>
      <pc:sldChg chg="del">
        <pc:chgData name="Dillon, Patrick" userId="808231c4-1915-4212-ac35-3250546a81c9" providerId="ADAL" clId="{2222B7F9-28AB-AB4C-BE0A-BECCB25AEA24}" dt="2022-04-05T14:31:17.992" v="432" actId="2696"/>
        <pc:sldMkLst>
          <pc:docMk/>
          <pc:sldMk cId="0" sldId="266"/>
        </pc:sldMkLst>
      </pc:sldChg>
      <pc:sldChg chg="del">
        <pc:chgData name="Dillon, Patrick" userId="808231c4-1915-4212-ac35-3250546a81c9" providerId="ADAL" clId="{2222B7F9-28AB-AB4C-BE0A-BECCB25AEA24}" dt="2022-04-05T14:35:23.386" v="534" actId="2696"/>
        <pc:sldMkLst>
          <pc:docMk/>
          <pc:sldMk cId="0" sldId="267"/>
        </pc:sldMkLst>
      </pc:sldChg>
      <pc:sldChg chg="del">
        <pc:chgData name="Dillon, Patrick" userId="808231c4-1915-4212-ac35-3250546a81c9" providerId="ADAL" clId="{2222B7F9-28AB-AB4C-BE0A-BECCB25AEA24}" dt="2022-04-05T14:35:23.386" v="534" actId="2696"/>
        <pc:sldMkLst>
          <pc:docMk/>
          <pc:sldMk cId="0" sldId="268"/>
        </pc:sldMkLst>
      </pc:sldChg>
      <pc:sldChg chg="del">
        <pc:chgData name="Dillon, Patrick" userId="808231c4-1915-4212-ac35-3250546a81c9" providerId="ADAL" clId="{2222B7F9-28AB-AB4C-BE0A-BECCB25AEA24}" dt="2022-04-05T14:35:23.386" v="534" actId="2696"/>
        <pc:sldMkLst>
          <pc:docMk/>
          <pc:sldMk cId="0" sldId="269"/>
        </pc:sldMkLst>
      </pc:sldChg>
      <pc:sldChg chg="del">
        <pc:chgData name="Dillon, Patrick" userId="808231c4-1915-4212-ac35-3250546a81c9" providerId="ADAL" clId="{2222B7F9-28AB-AB4C-BE0A-BECCB25AEA24}" dt="2022-04-05T14:35:23.386" v="534" actId="2696"/>
        <pc:sldMkLst>
          <pc:docMk/>
          <pc:sldMk cId="0" sldId="270"/>
        </pc:sldMkLst>
      </pc:sldChg>
      <pc:sldChg chg="del">
        <pc:chgData name="Dillon, Patrick" userId="808231c4-1915-4212-ac35-3250546a81c9" providerId="ADAL" clId="{2222B7F9-28AB-AB4C-BE0A-BECCB25AEA24}" dt="2022-04-05T14:35:23.386" v="534" actId="2696"/>
        <pc:sldMkLst>
          <pc:docMk/>
          <pc:sldMk cId="0" sldId="271"/>
        </pc:sldMkLst>
      </pc:sldChg>
      <pc:sldChg chg="del">
        <pc:chgData name="Dillon, Patrick" userId="808231c4-1915-4212-ac35-3250546a81c9" providerId="ADAL" clId="{2222B7F9-28AB-AB4C-BE0A-BECCB25AEA24}" dt="2022-04-05T14:35:23.386" v="534" actId="2696"/>
        <pc:sldMkLst>
          <pc:docMk/>
          <pc:sldMk cId="0" sldId="281"/>
        </pc:sldMkLst>
      </pc:sldChg>
      <pc:sldChg chg="addSp delSp modSp mod">
        <pc:chgData name="Dillon, Patrick" userId="808231c4-1915-4212-ac35-3250546a81c9" providerId="ADAL" clId="{2222B7F9-28AB-AB4C-BE0A-BECCB25AEA24}" dt="2022-04-05T14:13:20.646" v="193" actId="1076"/>
        <pc:sldMkLst>
          <pc:docMk/>
          <pc:sldMk cId="4235849203" sldId="368"/>
        </pc:sldMkLst>
        <pc:spChg chg="del">
          <ac:chgData name="Dillon, Patrick" userId="808231c4-1915-4212-ac35-3250546a81c9" providerId="ADAL" clId="{2222B7F9-28AB-AB4C-BE0A-BECCB25AEA24}" dt="2022-04-05T14:07:49.418" v="41" actId="478"/>
          <ac:spMkLst>
            <pc:docMk/>
            <pc:sldMk cId="4235849203" sldId="368"/>
            <ac:spMk id="12" creationId="{5B1EC6ED-835B-544F-ADDF-C41FD5653F30}"/>
          </ac:spMkLst>
        </pc:spChg>
        <pc:spChg chg="mod">
          <ac:chgData name="Dillon, Patrick" userId="808231c4-1915-4212-ac35-3250546a81c9" providerId="ADAL" clId="{2222B7F9-28AB-AB4C-BE0A-BECCB25AEA24}" dt="2022-04-05T14:12:10.264" v="185" actId="20577"/>
          <ac:spMkLst>
            <pc:docMk/>
            <pc:sldMk cId="4235849203" sldId="368"/>
            <ac:spMk id="13" creationId="{7EEB78DC-9ED5-364C-8C32-89D4B7C2049C}"/>
          </ac:spMkLst>
        </pc:spChg>
        <pc:spChg chg="del">
          <ac:chgData name="Dillon, Patrick" userId="808231c4-1915-4212-ac35-3250546a81c9" providerId="ADAL" clId="{2222B7F9-28AB-AB4C-BE0A-BECCB25AEA24}" dt="2022-04-05T14:12:15.154" v="186" actId="478"/>
          <ac:spMkLst>
            <pc:docMk/>
            <pc:sldMk cId="4235849203" sldId="368"/>
            <ac:spMk id="15" creationId="{ED462BDC-CD4D-204D-AC08-C47713B07CE4}"/>
          </ac:spMkLst>
        </pc:spChg>
        <pc:spChg chg="mod">
          <ac:chgData name="Dillon, Patrick" userId="808231c4-1915-4212-ac35-3250546a81c9" providerId="ADAL" clId="{2222B7F9-28AB-AB4C-BE0A-BECCB25AEA24}" dt="2022-04-05T14:09:02.420" v="42" actId="1076"/>
          <ac:spMkLst>
            <pc:docMk/>
            <pc:sldMk cId="4235849203" sldId="368"/>
            <ac:spMk id="16" creationId="{711A188A-C268-D14B-B930-A902B80327E1}"/>
          </ac:spMkLst>
        </pc:spChg>
        <pc:spChg chg="del">
          <ac:chgData name="Dillon, Patrick" userId="808231c4-1915-4212-ac35-3250546a81c9" providerId="ADAL" clId="{2222B7F9-28AB-AB4C-BE0A-BECCB25AEA24}" dt="2022-04-05T14:12:18.031" v="188" actId="478"/>
          <ac:spMkLst>
            <pc:docMk/>
            <pc:sldMk cId="4235849203" sldId="368"/>
            <ac:spMk id="17" creationId="{7DB8ABCD-469E-F14D-9A28-B5C4AB8F43F6}"/>
          </ac:spMkLst>
        </pc:spChg>
        <pc:spChg chg="del">
          <ac:chgData name="Dillon, Patrick" userId="808231c4-1915-4212-ac35-3250546a81c9" providerId="ADAL" clId="{2222B7F9-28AB-AB4C-BE0A-BECCB25AEA24}" dt="2022-04-05T14:12:16.134" v="187" actId="478"/>
          <ac:spMkLst>
            <pc:docMk/>
            <pc:sldMk cId="4235849203" sldId="368"/>
            <ac:spMk id="18" creationId="{2DAE0FD9-5AAE-BD4C-B883-986836ADD012}"/>
          </ac:spMkLst>
        </pc:spChg>
        <pc:spChg chg="add mod">
          <ac:chgData name="Dillon, Patrick" userId="808231c4-1915-4212-ac35-3250546a81c9" providerId="ADAL" clId="{2222B7F9-28AB-AB4C-BE0A-BECCB25AEA24}" dt="2022-04-05T14:13:20.646" v="193" actId="1076"/>
          <ac:spMkLst>
            <pc:docMk/>
            <pc:sldMk cId="4235849203" sldId="368"/>
            <ac:spMk id="19" creationId="{8E55423B-3E6A-2C4C-9CA8-40DF58EA60E9}"/>
          </ac:spMkLst>
        </pc:spChg>
        <pc:spChg chg="mod">
          <ac:chgData name="Dillon, Patrick" userId="808231c4-1915-4212-ac35-3250546a81c9" providerId="ADAL" clId="{2222B7F9-28AB-AB4C-BE0A-BECCB25AEA24}" dt="2022-04-05T14:11:25.012" v="123" actId="114"/>
          <ac:spMkLst>
            <pc:docMk/>
            <pc:sldMk cId="4235849203" sldId="368"/>
            <ac:spMk id="41" creationId="{00000000-0000-0000-0000-000000000000}"/>
          </ac:spMkLst>
        </pc:spChg>
        <pc:spChg chg="mod">
          <ac:chgData name="Dillon, Patrick" userId="808231c4-1915-4212-ac35-3250546a81c9" providerId="ADAL" clId="{2222B7F9-28AB-AB4C-BE0A-BECCB25AEA24}" dt="2022-04-05T14:09:37.507" v="122" actId="20577"/>
          <ac:spMkLst>
            <pc:docMk/>
            <pc:sldMk cId="4235849203" sldId="368"/>
            <ac:spMk id="49" creationId="{00000000-0000-0000-0000-000000000000}"/>
          </ac:spMkLst>
        </pc:spChg>
      </pc:sldChg>
      <pc:sldChg chg="modSp mod ord">
        <pc:chgData name="Dillon, Patrick" userId="808231c4-1915-4212-ac35-3250546a81c9" providerId="ADAL" clId="{2222B7F9-28AB-AB4C-BE0A-BECCB25AEA24}" dt="2022-04-05T14:14:16.836" v="214" actId="20578"/>
        <pc:sldMkLst>
          <pc:docMk/>
          <pc:sldMk cId="3092331572" sldId="372"/>
        </pc:sldMkLst>
        <pc:spChg chg="mod">
          <ac:chgData name="Dillon, Patrick" userId="808231c4-1915-4212-ac35-3250546a81c9" providerId="ADAL" clId="{2222B7F9-28AB-AB4C-BE0A-BECCB25AEA24}" dt="2022-04-05T14:14:04.891" v="212" actId="20577"/>
          <ac:spMkLst>
            <pc:docMk/>
            <pc:sldMk cId="3092331572" sldId="372"/>
            <ac:spMk id="209" creationId="{00000000-0000-0000-0000-000000000000}"/>
          </ac:spMkLst>
        </pc:spChg>
      </pc:sldChg>
      <pc:sldChg chg="del">
        <pc:chgData name="Dillon, Patrick" userId="808231c4-1915-4212-ac35-3250546a81c9" providerId="ADAL" clId="{2222B7F9-28AB-AB4C-BE0A-BECCB25AEA24}" dt="2022-04-05T14:16:18.204" v="239" actId="2696"/>
        <pc:sldMkLst>
          <pc:docMk/>
          <pc:sldMk cId="510765112" sldId="388"/>
        </pc:sldMkLst>
      </pc:sldChg>
      <pc:sldChg chg="del">
        <pc:chgData name="Dillon, Patrick" userId="808231c4-1915-4212-ac35-3250546a81c9" providerId="ADAL" clId="{2222B7F9-28AB-AB4C-BE0A-BECCB25AEA24}" dt="2022-04-05T14:16:15.722" v="238" actId="2696"/>
        <pc:sldMkLst>
          <pc:docMk/>
          <pc:sldMk cId="246099173" sldId="391"/>
        </pc:sldMkLst>
      </pc:sldChg>
      <pc:sldChg chg="del">
        <pc:chgData name="Dillon, Patrick" userId="808231c4-1915-4212-ac35-3250546a81c9" providerId="ADAL" clId="{2222B7F9-28AB-AB4C-BE0A-BECCB25AEA24}" dt="2022-04-05T14:12:23.659" v="189" actId="2696"/>
        <pc:sldMkLst>
          <pc:docMk/>
          <pc:sldMk cId="527187580" sldId="392"/>
        </pc:sldMkLst>
      </pc:sldChg>
      <pc:sldChg chg="del">
        <pc:chgData name="Dillon, Patrick" userId="808231c4-1915-4212-ac35-3250546a81c9" providerId="ADAL" clId="{2222B7F9-28AB-AB4C-BE0A-BECCB25AEA24}" dt="2022-04-05T14:16:15.722" v="238" actId="2696"/>
        <pc:sldMkLst>
          <pc:docMk/>
          <pc:sldMk cId="3233908595" sldId="393"/>
        </pc:sldMkLst>
      </pc:sldChg>
      <pc:sldChg chg="del">
        <pc:chgData name="Dillon, Patrick" userId="808231c4-1915-4212-ac35-3250546a81c9" providerId="ADAL" clId="{2222B7F9-28AB-AB4C-BE0A-BECCB25AEA24}" dt="2022-04-05T14:35:23.386" v="534" actId="2696"/>
        <pc:sldMkLst>
          <pc:docMk/>
          <pc:sldMk cId="3939234052" sldId="394"/>
        </pc:sldMkLst>
      </pc:sldChg>
      <pc:sldChg chg="del">
        <pc:chgData name="Dillon, Patrick" userId="808231c4-1915-4212-ac35-3250546a81c9" providerId="ADAL" clId="{2222B7F9-28AB-AB4C-BE0A-BECCB25AEA24}" dt="2022-04-05T14:35:23.386" v="534" actId="2696"/>
        <pc:sldMkLst>
          <pc:docMk/>
          <pc:sldMk cId="3218033797" sldId="395"/>
        </pc:sldMkLst>
      </pc:sldChg>
      <pc:sldChg chg="modSp add mod">
        <pc:chgData name="Dillon, Patrick" userId="808231c4-1915-4212-ac35-3250546a81c9" providerId="ADAL" clId="{2222B7F9-28AB-AB4C-BE0A-BECCB25AEA24}" dt="2022-04-05T14:13:48.158" v="196" actId="207"/>
        <pc:sldMkLst>
          <pc:docMk/>
          <pc:sldMk cId="2501822542" sldId="396"/>
        </pc:sldMkLst>
        <pc:spChg chg="mod">
          <ac:chgData name="Dillon, Patrick" userId="808231c4-1915-4212-ac35-3250546a81c9" providerId="ADAL" clId="{2222B7F9-28AB-AB4C-BE0A-BECCB25AEA24}" dt="2022-04-05T14:13:41.293" v="195" actId="207"/>
          <ac:spMkLst>
            <pc:docMk/>
            <pc:sldMk cId="2501822542" sldId="396"/>
            <ac:spMk id="14" creationId="{5A9969EF-026E-D444-B898-3B6386AE54A7}"/>
          </ac:spMkLst>
        </pc:spChg>
        <pc:spChg chg="mod">
          <ac:chgData name="Dillon, Patrick" userId="808231c4-1915-4212-ac35-3250546a81c9" providerId="ADAL" clId="{2222B7F9-28AB-AB4C-BE0A-BECCB25AEA24}" dt="2022-04-05T14:13:41.293" v="195" actId="207"/>
          <ac:spMkLst>
            <pc:docMk/>
            <pc:sldMk cId="2501822542" sldId="396"/>
            <ac:spMk id="16" creationId="{711A188A-C268-D14B-B930-A902B80327E1}"/>
          </ac:spMkLst>
        </pc:spChg>
        <pc:spChg chg="mod">
          <ac:chgData name="Dillon, Patrick" userId="808231c4-1915-4212-ac35-3250546a81c9" providerId="ADAL" clId="{2222B7F9-28AB-AB4C-BE0A-BECCB25AEA24}" dt="2022-04-05T14:13:48.158" v="196" actId="207"/>
          <ac:spMkLst>
            <pc:docMk/>
            <pc:sldMk cId="2501822542" sldId="396"/>
            <ac:spMk id="49" creationId="{00000000-0000-0000-0000-000000000000}"/>
          </ac:spMkLst>
        </pc:spChg>
      </pc:sldChg>
      <pc:sldChg chg="add del">
        <pc:chgData name="Dillon, Patrick" userId="808231c4-1915-4212-ac35-3250546a81c9" providerId="ADAL" clId="{2222B7F9-28AB-AB4C-BE0A-BECCB25AEA24}" dt="2022-04-05T14:16:15.722" v="238" actId="2696"/>
        <pc:sldMkLst>
          <pc:docMk/>
          <pc:sldMk cId="532420035" sldId="397"/>
        </pc:sldMkLst>
      </pc:sldChg>
      <pc:sldChg chg="modSp add mod">
        <pc:chgData name="Dillon, Patrick" userId="808231c4-1915-4212-ac35-3250546a81c9" providerId="ADAL" clId="{2222B7F9-28AB-AB4C-BE0A-BECCB25AEA24}" dt="2022-04-05T14:14:33.640" v="216" actId="207"/>
        <pc:sldMkLst>
          <pc:docMk/>
          <pc:sldMk cId="3619850986" sldId="398"/>
        </pc:sldMkLst>
        <pc:spChg chg="mod">
          <ac:chgData name="Dillon, Patrick" userId="808231c4-1915-4212-ac35-3250546a81c9" providerId="ADAL" clId="{2222B7F9-28AB-AB4C-BE0A-BECCB25AEA24}" dt="2022-04-05T14:14:25.977" v="215" actId="207"/>
          <ac:spMkLst>
            <pc:docMk/>
            <pc:sldMk cId="3619850986" sldId="398"/>
            <ac:spMk id="14" creationId="{5A9969EF-026E-D444-B898-3B6386AE54A7}"/>
          </ac:spMkLst>
        </pc:spChg>
        <pc:spChg chg="mod">
          <ac:chgData name="Dillon, Patrick" userId="808231c4-1915-4212-ac35-3250546a81c9" providerId="ADAL" clId="{2222B7F9-28AB-AB4C-BE0A-BECCB25AEA24}" dt="2022-04-05T14:14:25.977" v="215" actId="207"/>
          <ac:spMkLst>
            <pc:docMk/>
            <pc:sldMk cId="3619850986" sldId="398"/>
            <ac:spMk id="16" creationId="{711A188A-C268-D14B-B930-A902B80327E1}"/>
          </ac:spMkLst>
        </pc:spChg>
        <pc:spChg chg="mod">
          <ac:chgData name="Dillon, Patrick" userId="808231c4-1915-4212-ac35-3250546a81c9" providerId="ADAL" clId="{2222B7F9-28AB-AB4C-BE0A-BECCB25AEA24}" dt="2022-04-05T14:14:33.640" v="216" actId="207"/>
          <ac:spMkLst>
            <pc:docMk/>
            <pc:sldMk cId="3619850986" sldId="398"/>
            <ac:spMk id="49" creationId="{00000000-0000-0000-0000-000000000000}"/>
          </ac:spMkLst>
        </pc:spChg>
      </pc:sldChg>
      <pc:sldChg chg="modSp add del mod ord">
        <pc:chgData name="Dillon, Patrick" userId="808231c4-1915-4212-ac35-3250546a81c9" providerId="ADAL" clId="{2222B7F9-28AB-AB4C-BE0A-BECCB25AEA24}" dt="2022-04-05T14:16:00.091" v="237" actId="2696"/>
        <pc:sldMkLst>
          <pc:docMk/>
          <pc:sldMk cId="1292471090" sldId="399"/>
        </pc:sldMkLst>
        <pc:spChg chg="mod">
          <ac:chgData name="Dillon, Patrick" userId="808231c4-1915-4212-ac35-3250546a81c9" providerId="ADAL" clId="{2222B7F9-28AB-AB4C-BE0A-BECCB25AEA24}" dt="2022-04-05T14:15:28.784" v="235" actId="20577"/>
          <ac:spMkLst>
            <pc:docMk/>
            <pc:sldMk cId="1292471090" sldId="399"/>
            <ac:spMk id="209" creationId="{00000000-0000-0000-0000-000000000000}"/>
          </ac:spMkLst>
        </pc:spChg>
      </pc:sldChg>
      <pc:sldChg chg="add">
        <pc:chgData name="Dillon, Patrick" userId="808231c4-1915-4212-ac35-3250546a81c9" providerId="ADAL" clId="{2222B7F9-28AB-AB4C-BE0A-BECCB25AEA24}" dt="2022-04-05T14:15:55.735" v="236"/>
        <pc:sldMkLst>
          <pc:docMk/>
          <pc:sldMk cId="2667911624" sldId="400"/>
        </pc:sldMkLst>
      </pc:sldChg>
      <pc:sldChg chg="addSp modSp new mod modClrScheme modAnim chgLayout">
        <pc:chgData name="Dillon, Patrick" userId="808231c4-1915-4212-ac35-3250546a81c9" providerId="ADAL" clId="{2222B7F9-28AB-AB4C-BE0A-BECCB25AEA24}" dt="2022-04-05T14:18:17.878" v="243" actId="26606"/>
        <pc:sldMkLst>
          <pc:docMk/>
          <pc:sldMk cId="742420519" sldId="401"/>
        </pc:sldMkLst>
        <pc:picChg chg="add mod">
          <ac:chgData name="Dillon, Patrick" userId="808231c4-1915-4212-ac35-3250546a81c9" providerId="ADAL" clId="{2222B7F9-28AB-AB4C-BE0A-BECCB25AEA24}" dt="2022-04-05T14:18:17.878" v="243" actId="26606"/>
          <ac:picMkLst>
            <pc:docMk/>
            <pc:sldMk cId="742420519" sldId="401"/>
            <ac:picMk id="2" creationId="{BC2F704F-85E8-494F-A1CA-2FEA3034631C}"/>
          </ac:picMkLst>
        </pc:picChg>
      </pc:sldChg>
      <pc:sldChg chg="addSp modSp new ord">
        <pc:chgData name="Dillon, Patrick" userId="808231c4-1915-4212-ac35-3250546a81c9" providerId="ADAL" clId="{2222B7F9-28AB-AB4C-BE0A-BECCB25AEA24}" dt="2022-04-05T14:23:59.681" v="320" actId="20578"/>
        <pc:sldMkLst>
          <pc:docMk/>
          <pc:sldMk cId="1394331562" sldId="402"/>
        </pc:sldMkLst>
        <pc:picChg chg="add mod">
          <ac:chgData name="Dillon, Patrick" userId="808231c4-1915-4212-ac35-3250546a81c9" providerId="ADAL" clId="{2222B7F9-28AB-AB4C-BE0A-BECCB25AEA24}" dt="2022-04-05T14:23:43.356" v="317"/>
          <ac:picMkLst>
            <pc:docMk/>
            <pc:sldMk cId="1394331562" sldId="402"/>
            <ac:picMk id="3" creationId="{D0D0262F-5524-5749-B9D2-B0EBF55E0A76}"/>
          </ac:picMkLst>
        </pc:picChg>
      </pc:sldChg>
      <pc:sldChg chg="modSp add mod">
        <pc:chgData name="Dillon, Patrick" userId="808231c4-1915-4212-ac35-3250546a81c9" providerId="ADAL" clId="{2222B7F9-28AB-AB4C-BE0A-BECCB25AEA24}" dt="2022-04-05T14:25:19.849" v="341" actId="20577"/>
        <pc:sldMkLst>
          <pc:docMk/>
          <pc:sldMk cId="3395622174" sldId="403"/>
        </pc:sldMkLst>
        <pc:spChg chg="mod">
          <ac:chgData name="Dillon, Patrick" userId="808231c4-1915-4212-ac35-3250546a81c9" providerId="ADAL" clId="{2222B7F9-28AB-AB4C-BE0A-BECCB25AEA24}" dt="2022-04-05T14:25:19.849" v="341" actId="20577"/>
          <ac:spMkLst>
            <pc:docMk/>
            <pc:sldMk cId="3395622174" sldId="403"/>
            <ac:spMk id="210" creationId="{00000000-0000-0000-0000-000000000000}"/>
          </ac:spMkLst>
        </pc:spChg>
      </pc:sldChg>
      <pc:sldChg chg="modSp add mod">
        <pc:chgData name="Dillon, Patrick" userId="808231c4-1915-4212-ac35-3250546a81c9" providerId="ADAL" clId="{2222B7F9-28AB-AB4C-BE0A-BECCB25AEA24}" dt="2022-04-05T14:27:22.711" v="354" actId="20577"/>
        <pc:sldMkLst>
          <pc:docMk/>
          <pc:sldMk cId="3251087467" sldId="404"/>
        </pc:sldMkLst>
        <pc:spChg chg="mod">
          <ac:chgData name="Dillon, Patrick" userId="808231c4-1915-4212-ac35-3250546a81c9" providerId="ADAL" clId="{2222B7F9-28AB-AB4C-BE0A-BECCB25AEA24}" dt="2022-04-05T14:27:22.711" v="354" actId="20577"/>
          <ac:spMkLst>
            <pc:docMk/>
            <pc:sldMk cId="3251087467" sldId="404"/>
            <ac:spMk id="210" creationId="{00000000-0000-0000-0000-000000000000}"/>
          </ac:spMkLst>
        </pc:spChg>
      </pc:sldChg>
      <pc:sldChg chg="add">
        <pc:chgData name="Dillon, Patrick" userId="808231c4-1915-4212-ac35-3250546a81c9" providerId="ADAL" clId="{2222B7F9-28AB-AB4C-BE0A-BECCB25AEA24}" dt="2022-04-05T14:27:29.102" v="355" actId="2890"/>
        <pc:sldMkLst>
          <pc:docMk/>
          <pc:sldMk cId="2553438003" sldId="405"/>
        </pc:sldMkLst>
      </pc:sldChg>
      <pc:sldChg chg="modSp add mod">
        <pc:chgData name="Dillon, Patrick" userId="808231c4-1915-4212-ac35-3250546a81c9" providerId="ADAL" clId="{2222B7F9-28AB-AB4C-BE0A-BECCB25AEA24}" dt="2022-04-05T14:29:07.266" v="409" actId="20577"/>
        <pc:sldMkLst>
          <pc:docMk/>
          <pc:sldMk cId="3215664913" sldId="406"/>
        </pc:sldMkLst>
        <pc:spChg chg="mod">
          <ac:chgData name="Dillon, Patrick" userId="808231c4-1915-4212-ac35-3250546a81c9" providerId="ADAL" clId="{2222B7F9-28AB-AB4C-BE0A-BECCB25AEA24}" dt="2022-04-05T14:29:07.266" v="409" actId="20577"/>
          <ac:spMkLst>
            <pc:docMk/>
            <pc:sldMk cId="3215664913" sldId="406"/>
            <ac:spMk id="210" creationId="{00000000-0000-0000-0000-000000000000}"/>
          </ac:spMkLst>
        </pc:spChg>
      </pc:sldChg>
      <pc:sldChg chg="modSp add mod">
        <pc:chgData name="Dillon, Patrick" userId="808231c4-1915-4212-ac35-3250546a81c9" providerId="ADAL" clId="{2222B7F9-28AB-AB4C-BE0A-BECCB25AEA24}" dt="2022-04-05T14:30:19.012" v="424" actId="20577"/>
        <pc:sldMkLst>
          <pc:docMk/>
          <pc:sldMk cId="1749247237" sldId="407"/>
        </pc:sldMkLst>
        <pc:spChg chg="mod">
          <ac:chgData name="Dillon, Patrick" userId="808231c4-1915-4212-ac35-3250546a81c9" providerId="ADAL" clId="{2222B7F9-28AB-AB4C-BE0A-BECCB25AEA24}" dt="2022-04-05T14:30:19.012" v="424" actId="20577"/>
          <ac:spMkLst>
            <pc:docMk/>
            <pc:sldMk cId="1749247237" sldId="407"/>
            <ac:spMk id="210" creationId="{00000000-0000-0000-0000-000000000000}"/>
          </ac:spMkLst>
        </pc:spChg>
      </pc:sldChg>
      <pc:sldChg chg="addSp modSp new mod">
        <pc:chgData name="Dillon, Patrick" userId="808231c4-1915-4212-ac35-3250546a81c9" providerId="ADAL" clId="{2222B7F9-28AB-AB4C-BE0A-BECCB25AEA24}" dt="2022-04-05T14:30:47.378" v="427" actId="27614"/>
        <pc:sldMkLst>
          <pc:docMk/>
          <pc:sldMk cId="2754611703" sldId="408"/>
        </pc:sldMkLst>
        <pc:picChg chg="add mod">
          <ac:chgData name="Dillon, Patrick" userId="808231c4-1915-4212-ac35-3250546a81c9" providerId="ADAL" clId="{2222B7F9-28AB-AB4C-BE0A-BECCB25AEA24}" dt="2022-04-05T14:30:47.378" v="427" actId="27614"/>
          <ac:picMkLst>
            <pc:docMk/>
            <pc:sldMk cId="2754611703" sldId="408"/>
            <ac:picMk id="3" creationId="{46C60726-61FD-3142-88F1-CB4FD5DC8DC2}"/>
          </ac:picMkLst>
        </pc:picChg>
      </pc:sldChg>
      <pc:sldChg chg="modSp add mod ord">
        <pc:chgData name="Dillon, Patrick" userId="808231c4-1915-4212-ac35-3250546a81c9" providerId="ADAL" clId="{2222B7F9-28AB-AB4C-BE0A-BECCB25AEA24}" dt="2022-04-05T14:35:06.565" v="533" actId="20577"/>
        <pc:sldMkLst>
          <pc:docMk/>
          <pc:sldMk cId="562655470" sldId="409"/>
        </pc:sldMkLst>
        <pc:spChg chg="mod">
          <ac:chgData name="Dillon, Patrick" userId="808231c4-1915-4212-ac35-3250546a81c9" providerId="ADAL" clId="{2222B7F9-28AB-AB4C-BE0A-BECCB25AEA24}" dt="2022-04-05T14:31:33.369" v="458" actId="20577"/>
          <ac:spMkLst>
            <pc:docMk/>
            <pc:sldMk cId="562655470" sldId="409"/>
            <ac:spMk id="183" creationId="{00000000-0000-0000-0000-000000000000}"/>
          </ac:spMkLst>
        </pc:spChg>
        <pc:spChg chg="mod">
          <ac:chgData name="Dillon, Patrick" userId="808231c4-1915-4212-ac35-3250546a81c9" providerId="ADAL" clId="{2222B7F9-28AB-AB4C-BE0A-BECCB25AEA24}" dt="2022-04-05T14:35:06.565" v="533" actId="20577"/>
          <ac:spMkLst>
            <pc:docMk/>
            <pc:sldMk cId="562655470" sldId="409"/>
            <ac:spMk id="184" creationId="{00000000-0000-0000-0000-000000000000}"/>
          </ac:spMkLst>
        </pc:spChg>
      </pc:sldChg>
      <pc:sldMasterChg chg="delSldLayout">
        <pc:chgData name="Dillon, Patrick" userId="808231c4-1915-4212-ac35-3250546a81c9" providerId="ADAL" clId="{2222B7F9-28AB-AB4C-BE0A-BECCB25AEA24}" dt="2022-04-05T14:35:23.386" v="534" actId="2696"/>
        <pc:sldMasterMkLst>
          <pc:docMk/>
          <pc:sldMasterMk cId="0" sldId="2147483688"/>
        </pc:sldMasterMkLst>
        <pc:sldLayoutChg chg="del">
          <pc:chgData name="Dillon, Patrick" userId="808231c4-1915-4212-ac35-3250546a81c9" providerId="ADAL" clId="{2222B7F9-28AB-AB4C-BE0A-BECCB25AEA24}" dt="2022-04-05T14:16:15.722" v="238" actId="2696"/>
          <pc:sldLayoutMkLst>
            <pc:docMk/>
            <pc:sldMasterMk cId="0" sldId="2147483688"/>
            <pc:sldLayoutMk cId="1967950661" sldId="2147483690"/>
          </pc:sldLayoutMkLst>
        </pc:sldLayoutChg>
        <pc:sldLayoutChg chg="del">
          <pc:chgData name="Dillon, Patrick" userId="808231c4-1915-4212-ac35-3250546a81c9" providerId="ADAL" clId="{2222B7F9-28AB-AB4C-BE0A-BECCB25AEA24}" dt="2022-04-05T14:35:23.386" v="534" actId="2696"/>
          <pc:sldLayoutMkLst>
            <pc:docMk/>
            <pc:sldMasterMk cId="0" sldId="2147483688"/>
            <pc:sldLayoutMk cId="2454067127" sldId="2147483693"/>
          </pc:sldLayoutMkLst>
        </pc:sldLayoutChg>
      </pc:sldMasterChg>
    </pc:docChg>
  </pc:docChgLst>
  <pc:docChgLst>
    <pc:chgData name="Dillon, Patrick" userId="808231c4-1915-4212-ac35-3250546a81c9" providerId="ADAL" clId="{9DC3B057-3D3B-6344-AABD-54036DCA869D}"/>
    <pc:docChg chg="undo custSel addSld delSld modSld sldOrd">
      <pc:chgData name="Dillon, Patrick" userId="808231c4-1915-4212-ac35-3250546a81c9" providerId="ADAL" clId="{9DC3B057-3D3B-6344-AABD-54036DCA869D}" dt="2022-02-28T21:44:18.326" v="276" actId="2696"/>
      <pc:docMkLst>
        <pc:docMk/>
      </pc:docMkLst>
      <pc:sldChg chg="modSp add mod">
        <pc:chgData name="Dillon, Patrick" userId="808231c4-1915-4212-ac35-3250546a81c9" providerId="ADAL" clId="{9DC3B057-3D3B-6344-AABD-54036DCA869D}" dt="2022-02-28T21:22:34.607" v="246" actId="20577"/>
        <pc:sldMkLst>
          <pc:docMk/>
          <pc:sldMk cId="738827630" sldId="260"/>
        </pc:sldMkLst>
        <pc:spChg chg="mod">
          <ac:chgData name="Dillon, Patrick" userId="808231c4-1915-4212-ac35-3250546a81c9" providerId="ADAL" clId="{9DC3B057-3D3B-6344-AABD-54036DCA869D}" dt="2022-02-28T21:22:34.607" v="246" actId="20577"/>
          <ac:spMkLst>
            <pc:docMk/>
            <pc:sldMk cId="738827630" sldId="260"/>
            <ac:spMk id="197" creationId="{00000000-0000-0000-0000-000000000000}"/>
          </ac:spMkLst>
        </pc:spChg>
      </pc:sldChg>
      <pc:sldChg chg="add ord">
        <pc:chgData name="Dillon, Patrick" userId="808231c4-1915-4212-ac35-3250546a81c9" providerId="ADAL" clId="{9DC3B057-3D3B-6344-AABD-54036DCA869D}" dt="2022-02-28T21:16:39.627" v="185" actId="20578"/>
        <pc:sldMkLst>
          <pc:docMk/>
          <pc:sldMk cId="840158566" sldId="261"/>
        </pc:sldMkLst>
      </pc:sldChg>
      <pc:sldChg chg="add">
        <pc:chgData name="Dillon, Patrick" userId="808231c4-1915-4212-ac35-3250546a81c9" providerId="ADAL" clId="{9DC3B057-3D3B-6344-AABD-54036DCA869D}" dt="2022-02-28T21:24:05.510" v="248"/>
        <pc:sldMkLst>
          <pc:docMk/>
          <pc:sldMk cId="1697001453" sldId="262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3946912204" sldId="263"/>
        </pc:sldMkLst>
        <pc:spChg chg="mod">
          <ac:chgData name="Dillon, Patrick" userId="808231c4-1915-4212-ac35-3250546a81c9" providerId="ADAL" clId="{9DC3B057-3D3B-6344-AABD-54036DCA869D}" dt="2022-02-28T21:25:54.702" v="252" actId="1076"/>
          <ac:spMkLst>
            <pc:docMk/>
            <pc:sldMk cId="3946912204" sldId="263"/>
            <ac:spMk id="219" creationId="{00000000-0000-0000-0000-000000000000}"/>
          </ac:spMkLst>
        </pc:spChg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1200925207" sldId="264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1398441588" sldId="265"/>
        </pc:sldMkLst>
      </pc:sldChg>
      <pc:sldChg chg="del">
        <pc:chgData name="Dillon, Patrick" userId="808231c4-1915-4212-ac35-3250546a81c9" providerId="ADAL" clId="{9DC3B057-3D3B-6344-AABD-54036DCA869D}" dt="2022-02-28T21:22:18.448" v="205" actId="2696"/>
        <pc:sldMkLst>
          <pc:docMk/>
          <pc:sldMk cId="2369406430" sldId="266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1160937791" sldId="267"/>
        </pc:sldMkLst>
      </pc:sldChg>
      <pc:sldChg chg="add">
        <pc:chgData name="Dillon, Patrick" userId="808231c4-1915-4212-ac35-3250546a81c9" providerId="ADAL" clId="{9DC3B057-3D3B-6344-AABD-54036DCA869D}" dt="2022-02-28T21:34:31.516" v="257"/>
        <pc:sldMkLst>
          <pc:docMk/>
          <pc:sldMk cId="3595639396" sldId="268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1274406760" sldId="269"/>
        </pc:sldMkLst>
      </pc:sldChg>
      <pc:sldChg chg="addSp delSp add mod">
        <pc:chgData name="Dillon, Patrick" userId="808231c4-1915-4212-ac35-3250546a81c9" providerId="ADAL" clId="{9DC3B057-3D3B-6344-AABD-54036DCA869D}" dt="2022-02-28T21:39:43.244" v="259" actId="22"/>
        <pc:sldMkLst>
          <pc:docMk/>
          <pc:sldMk cId="2764929361" sldId="270"/>
        </pc:sldMkLst>
        <pc:spChg chg="add del">
          <ac:chgData name="Dillon, Patrick" userId="808231c4-1915-4212-ac35-3250546a81c9" providerId="ADAL" clId="{9DC3B057-3D3B-6344-AABD-54036DCA869D}" dt="2022-02-28T21:39:43.244" v="259" actId="22"/>
          <ac:spMkLst>
            <pc:docMk/>
            <pc:sldMk cId="2764929361" sldId="270"/>
            <ac:spMk id="6" creationId="{C484E5A5-0066-AC4F-9856-7DB482D123ED}"/>
          </ac:spMkLst>
        </pc:spChg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0" sldId="271"/>
        </pc:sldMkLst>
      </pc:sldChg>
      <pc:sldChg chg="add del">
        <pc:chgData name="Dillon, Patrick" userId="808231c4-1915-4212-ac35-3250546a81c9" providerId="ADAL" clId="{9DC3B057-3D3B-6344-AABD-54036DCA869D}" dt="2022-02-28T21:43:03.858" v="275" actId="2696"/>
        <pc:sldMkLst>
          <pc:docMk/>
          <pc:sldMk cId="27030202" sldId="272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664841862" sldId="272"/>
        </pc:sldMkLst>
      </pc:sldChg>
      <pc:sldChg chg="add del">
        <pc:chgData name="Dillon, Patrick" userId="808231c4-1915-4212-ac35-3250546a81c9" providerId="ADAL" clId="{9DC3B057-3D3B-6344-AABD-54036DCA869D}" dt="2022-02-28T21:43:03.858" v="275" actId="2696"/>
        <pc:sldMkLst>
          <pc:docMk/>
          <pc:sldMk cId="3554559565" sldId="273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2276586606" sldId="274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0" sldId="275"/>
        </pc:sldMkLst>
      </pc:sldChg>
      <pc:sldChg chg="add">
        <pc:chgData name="Dillon, Patrick" userId="808231c4-1915-4212-ac35-3250546a81c9" providerId="ADAL" clId="{9DC3B057-3D3B-6344-AABD-54036DCA869D}" dt="2022-02-28T21:29:05.201" v="255"/>
        <pc:sldMkLst>
          <pc:docMk/>
          <pc:sldMk cId="1853581152" sldId="276"/>
        </pc:sldMkLst>
      </pc:sldChg>
      <pc:sldChg chg="add del">
        <pc:chgData name="Dillon, Patrick" userId="808231c4-1915-4212-ac35-3250546a81c9" providerId="ADAL" clId="{9DC3B057-3D3B-6344-AABD-54036DCA869D}" dt="2022-02-28T21:43:03.858" v="275" actId="2696"/>
        <pc:sldMkLst>
          <pc:docMk/>
          <pc:sldMk cId="1551043011" sldId="277"/>
        </pc:sldMkLst>
      </pc:sldChg>
      <pc:sldChg chg="add del">
        <pc:chgData name="Dillon, Patrick" userId="808231c4-1915-4212-ac35-3250546a81c9" providerId="ADAL" clId="{9DC3B057-3D3B-6344-AABD-54036DCA869D}" dt="2022-02-28T21:44:18.326" v="276" actId="2696"/>
        <pc:sldMkLst>
          <pc:docMk/>
          <pc:sldMk cId="2665327126" sldId="278"/>
        </pc:sldMkLst>
      </pc:sldChg>
      <pc:sldChg chg="add del">
        <pc:chgData name="Dillon, Patrick" userId="808231c4-1915-4212-ac35-3250546a81c9" providerId="ADAL" clId="{9DC3B057-3D3B-6344-AABD-54036DCA869D}" dt="2022-02-28T21:44:18.326" v="276" actId="2696"/>
        <pc:sldMkLst>
          <pc:docMk/>
          <pc:sldMk cId="491134148" sldId="280"/>
        </pc:sldMkLst>
      </pc:sldChg>
      <pc:sldChg chg="add del">
        <pc:chgData name="Dillon, Patrick" userId="808231c4-1915-4212-ac35-3250546a81c9" providerId="ADAL" clId="{9DC3B057-3D3B-6344-AABD-54036DCA869D}" dt="2022-02-28T21:44:18.326" v="276" actId="2696"/>
        <pc:sldMkLst>
          <pc:docMk/>
          <pc:sldMk cId="1481329654" sldId="281"/>
        </pc:sldMkLst>
      </pc:sldChg>
      <pc:sldChg chg="add del">
        <pc:chgData name="Dillon, Patrick" userId="808231c4-1915-4212-ac35-3250546a81c9" providerId="ADAL" clId="{9DC3B057-3D3B-6344-AABD-54036DCA869D}" dt="2022-02-28T21:44:18.326" v="276" actId="2696"/>
        <pc:sldMkLst>
          <pc:docMk/>
          <pc:sldMk cId="765866392" sldId="282"/>
        </pc:sldMkLst>
      </pc:sldChg>
      <pc:sldChg chg="add del">
        <pc:chgData name="Dillon, Patrick" userId="808231c4-1915-4212-ac35-3250546a81c9" providerId="ADAL" clId="{9DC3B057-3D3B-6344-AABD-54036DCA869D}" dt="2022-02-28T21:44:18.326" v="276" actId="2696"/>
        <pc:sldMkLst>
          <pc:docMk/>
          <pc:sldMk cId="65874290" sldId="283"/>
        </pc:sldMkLst>
      </pc:sldChg>
      <pc:sldChg chg="add del">
        <pc:chgData name="Dillon, Patrick" userId="808231c4-1915-4212-ac35-3250546a81c9" providerId="ADAL" clId="{9DC3B057-3D3B-6344-AABD-54036DCA869D}" dt="2022-02-28T21:44:18.326" v="276" actId="2696"/>
        <pc:sldMkLst>
          <pc:docMk/>
          <pc:sldMk cId="946380539" sldId="284"/>
        </pc:sldMkLst>
      </pc:sldChg>
      <pc:sldChg chg="add del">
        <pc:chgData name="Dillon, Patrick" userId="808231c4-1915-4212-ac35-3250546a81c9" providerId="ADAL" clId="{9DC3B057-3D3B-6344-AABD-54036DCA869D}" dt="2022-02-28T21:44:18.326" v="276" actId="2696"/>
        <pc:sldMkLst>
          <pc:docMk/>
          <pc:sldMk cId="757433234" sldId="285"/>
        </pc:sldMkLst>
      </pc:sldChg>
      <pc:sldChg chg="add del">
        <pc:chgData name="Dillon, Patrick" userId="808231c4-1915-4212-ac35-3250546a81c9" providerId="ADAL" clId="{9DC3B057-3D3B-6344-AABD-54036DCA869D}" dt="2022-02-28T21:44:18.326" v="276" actId="2696"/>
        <pc:sldMkLst>
          <pc:docMk/>
          <pc:sldMk cId="780955361" sldId="286"/>
        </pc:sldMkLst>
      </pc:sldChg>
      <pc:sldChg chg="add del">
        <pc:chgData name="Dillon, Patrick" userId="808231c4-1915-4212-ac35-3250546a81c9" providerId="ADAL" clId="{9DC3B057-3D3B-6344-AABD-54036DCA869D}" dt="2022-02-28T21:44:18.326" v="276" actId="2696"/>
        <pc:sldMkLst>
          <pc:docMk/>
          <pc:sldMk cId="1053041160" sldId="287"/>
        </pc:sldMkLst>
      </pc:sldChg>
      <pc:sldChg chg="del">
        <pc:chgData name="Dillon, Patrick" userId="808231c4-1915-4212-ac35-3250546a81c9" providerId="ADAL" clId="{9DC3B057-3D3B-6344-AABD-54036DCA869D}" dt="2022-02-28T21:12:56.301" v="27" actId="2696"/>
        <pc:sldMkLst>
          <pc:docMk/>
          <pc:sldMk cId="2206141662" sldId="339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1902077297" sldId="350"/>
        </pc:sldMkLst>
      </pc:sldChg>
      <pc:sldChg chg="modSp mod ord">
        <pc:chgData name="Dillon, Patrick" userId="808231c4-1915-4212-ac35-3250546a81c9" providerId="ADAL" clId="{9DC3B057-3D3B-6344-AABD-54036DCA869D}" dt="2022-02-28T21:15:28.988" v="178" actId="20578"/>
        <pc:sldMkLst>
          <pc:docMk/>
          <pc:sldMk cId="3766804342" sldId="358"/>
        </pc:sldMkLst>
        <pc:spChg chg="mod">
          <ac:chgData name="Dillon, Patrick" userId="808231c4-1915-4212-ac35-3250546a81c9" providerId="ADAL" clId="{9DC3B057-3D3B-6344-AABD-54036DCA869D}" dt="2022-02-28T21:15:19.184" v="176" actId="20577"/>
          <ac:spMkLst>
            <pc:docMk/>
            <pc:sldMk cId="3766804342" sldId="358"/>
            <ac:spMk id="209" creationId="{00000000-0000-0000-0000-000000000000}"/>
          </ac:spMkLst>
        </pc:spChg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0" sldId="362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282306723" sldId="363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0" sldId="364"/>
        </pc:sldMkLst>
      </pc:sldChg>
      <pc:sldChg chg="del">
        <pc:chgData name="Dillon, Patrick" userId="808231c4-1915-4212-ac35-3250546a81c9" providerId="ADAL" clId="{9DC3B057-3D3B-6344-AABD-54036DCA869D}" dt="2022-02-28T21:12:56.301" v="27" actId="2696"/>
        <pc:sldMkLst>
          <pc:docMk/>
          <pc:sldMk cId="2062291585" sldId="365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557335406" sldId="366"/>
        </pc:sldMkLst>
      </pc:sldChg>
      <pc:sldChg chg="del">
        <pc:chgData name="Dillon, Patrick" userId="808231c4-1915-4212-ac35-3250546a81c9" providerId="ADAL" clId="{9DC3B057-3D3B-6344-AABD-54036DCA869D}" dt="2022-02-28T21:22:15.708" v="204" actId="2696"/>
        <pc:sldMkLst>
          <pc:docMk/>
          <pc:sldMk cId="3241279863" sldId="367"/>
        </pc:sldMkLst>
      </pc:sldChg>
      <pc:sldChg chg="modSp add mod modTransition">
        <pc:chgData name="Dillon, Patrick" userId="808231c4-1915-4212-ac35-3250546a81c9" providerId="ADAL" clId="{9DC3B057-3D3B-6344-AABD-54036DCA869D}" dt="2022-02-28T21:14:52.717" v="165" actId="20577"/>
        <pc:sldMkLst>
          <pc:docMk/>
          <pc:sldMk cId="4235849203" sldId="368"/>
        </pc:sldMkLst>
        <pc:spChg chg="mod">
          <ac:chgData name="Dillon, Patrick" userId="808231c4-1915-4212-ac35-3250546a81c9" providerId="ADAL" clId="{9DC3B057-3D3B-6344-AABD-54036DCA869D}" dt="2022-02-28T21:14:52.717" v="165" actId="20577"/>
          <ac:spMkLst>
            <pc:docMk/>
            <pc:sldMk cId="4235849203" sldId="368"/>
            <ac:spMk id="12" creationId="{9E16A32C-8270-0A4C-9FD7-1580B43F583D}"/>
          </ac:spMkLst>
        </pc:spChg>
        <pc:spChg chg="mod">
          <ac:chgData name="Dillon, Patrick" userId="808231c4-1915-4212-ac35-3250546a81c9" providerId="ADAL" clId="{9DC3B057-3D3B-6344-AABD-54036DCA869D}" dt="2022-02-28T21:12:52.088" v="26" actId="20577"/>
          <ac:spMkLst>
            <pc:docMk/>
            <pc:sldMk cId="4235849203" sldId="368"/>
            <ac:spMk id="41" creationId="{00000000-0000-0000-0000-000000000000}"/>
          </ac:spMkLst>
        </pc:spChg>
        <pc:spChg chg="mod">
          <ac:chgData name="Dillon, Patrick" userId="808231c4-1915-4212-ac35-3250546a81c9" providerId="ADAL" clId="{9DC3B057-3D3B-6344-AABD-54036DCA869D}" dt="2022-02-28T21:14:24.623" v="122" actId="20577"/>
          <ac:spMkLst>
            <pc:docMk/>
            <pc:sldMk cId="4235849203" sldId="368"/>
            <ac:spMk id="51" creationId="{00000000-0000-0000-0000-000000000000}"/>
          </ac:spMkLst>
        </pc:spChg>
      </pc:sldChg>
      <pc:sldChg chg="modSp add mod">
        <pc:chgData name="Dillon, Patrick" userId="808231c4-1915-4212-ac35-3250546a81c9" providerId="ADAL" clId="{9DC3B057-3D3B-6344-AABD-54036DCA869D}" dt="2022-02-28T21:15:09.060" v="168" actId="207"/>
        <pc:sldMkLst>
          <pc:docMk/>
          <pc:sldMk cId="324095153" sldId="369"/>
        </pc:sldMkLst>
        <pc:spChg chg="mod">
          <ac:chgData name="Dillon, Patrick" userId="808231c4-1915-4212-ac35-3250546a81c9" providerId="ADAL" clId="{9DC3B057-3D3B-6344-AABD-54036DCA869D}" dt="2022-02-28T21:15:04.306" v="167" actId="207"/>
          <ac:spMkLst>
            <pc:docMk/>
            <pc:sldMk cId="324095153" sldId="369"/>
            <ac:spMk id="14" creationId="{5A9969EF-026E-D444-B898-3B6386AE54A7}"/>
          </ac:spMkLst>
        </pc:spChg>
        <pc:spChg chg="mod">
          <ac:chgData name="Dillon, Patrick" userId="808231c4-1915-4212-ac35-3250546a81c9" providerId="ADAL" clId="{9DC3B057-3D3B-6344-AABD-54036DCA869D}" dt="2022-02-28T21:15:04.306" v="167" actId="207"/>
          <ac:spMkLst>
            <pc:docMk/>
            <pc:sldMk cId="324095153" sldId="369"/>
            <ac:spMk id="17" creationId="{6DF2F39C-7AE0-A24D-B3E9-A80985CEC729}"/>
          </ac:spMkLst>
        </pc:spChg>
        <pc:spChg chg="mod">
          <ac:chgData name="Dillon, Patrick" userId="808231c4-1915-4212-ac35-3250546a81c9" providerId="ADAL" clId="{9DC3B057-3D3B-6344-AABD-54036DCA869D}" dt="2022-02-28T21:15:09.060" v="168" actId="207"/>
          <ac:spMkLst>
            <pc:docMk/>
            <pc:sldMk cId="324095153" sldId="369"/>
            <ac:spMk id="51" creationId="{00000000-0000-0000-0000-000000000000}"/>
          </ac:spMkLst>
        </pc:spChg>
      </pc:sldChg>
      <pc:sldChg chg="modSp add del mod">
        <pc:chgData name="Dillon, Patrick" userId="808231c4-1915-4212-ac35-3250546a81c9" providerId="ADAL" clId="{9DC3B057-3D3B-6344-AABD-54036DCA869D}" dt="2022-02-28T21:13:35.157" v="34" actId="2696"/>
        <pc:sldMkLst>
          <pc:docMk/>
          <pc:sldMk cId="511424366" sldId="369"/>
        </pc:sldMkLst>
        <pc:spChg chg="mod">
          <ac:chgData name="Dillon, Patrick" userId="808231c4-1915-4212-ac35-3250546a81c9" providerId="ADAL" clId="{9DC3B057-3D3B-6344-AABD-54036DCA869D}" dt="2022-02-28T21:13:21.090" v="32" actId="207"/>
          <ac:spMkLst>
            <pc:docMk/>
            <pc:sldMk cId="511424366" sldId="369"/>
            <ac:spMk id="14" creationId="{5A9969EF-026E-D444-B898-3B6386AE54A7}"/>
          </ac:spMkLst>
        </pc:spChg>
        <pc:spChg chg="mod">
          <ac:chgData name="Dillon, Patrick" userId="808231c4-1915-4212-ac35-3250546a81c9" providerId="ADAL" clId="{9DC3B057-3D3B-6344-AABD-54036DCA869D}" dt="2022-02-28T21:13:21.090" v="32" actId="207"/>
          <ac:spMkLst>
            <pc:docMk/>
            <pc:sldMk cId="511424366" sldId="369"/>
            <ac:spMk id="17" creationId="{6DF2F39C-7AE0-A24D-B3E9-A80985CEC729}"/>
          </ac:spMkLst>
        </pc:spChg>
        <pc:spChg chg="mod">
          <ac:chgData name="Dillon, Patrick" userId="808231c4-1915-4212-ac35-3250546a81c9" providerId="ADAL" clId="{9DC3B057-3D3B-6344-AABD-54036DCA869D}" dt="2022-02-28T21:13:27.744" v="33" actId="207"/>
          <ac:spMkLst>
            <pc:docMk/>
            <pc:sldMk cId="511424366" sldId="369"/>
            <ac:spMk id="51" creationId="{00000000-0000-0000-0000-000000000000}"/>
          </ac:spMkLst>
        </pc:spChg>
      </pc:sldChg>
      <pc:sldChg chg="add del">
        <pc:chgData name="Dillon, Patrick" userId="808231c4-1915-4212-ac35-3250546a81c9" providerId="ADAL" clId="{9DC3B057-3D3B-6344-AABD-54036DCA869D}" dt="2022-02-28T21:13:01.521" v="29" actId="2696"/>
        <pc:sldMkLst>
          <pc:docMk/>
          <pc:sldMk cId="1918659306" sldId="369"/>
        </pc:sldMkLst>
      </pc:sldChg>
      <pc:sldChg chg="modSp add mod">
        <pc:chgData name="Dillon, Patrick" userId="808231c4-1915-4212-ac35-3250546a81c9" providerId="ADAL" clId="{9DC3B057-3D3B-6344-AABD-54036DCA869D}" dt="2022-02-28T21:15:59.561" v="182" actId="207"/>
        <pc:sldMkLst>
          <pc:docMk/>
          <pc:sldMk cId="3454664006" sldId="370"/>
        </pc:sldMkLst>
        <pc:spChg chg="mod">
          <ac:chgData name="Dillon, Patrick" userId="808231c4-1915-4212-ac35-3250546a81c9" providerId="ADAL" clId="{9DC3B057-3D3B-6344-AABD-54036DCA869D}" dt="2022-02-28T21:15:36.347" v="179" actId="207"/>
          <ac:spMkLst>
            <pc:docMk/>
            <pc:sldMk cId="3454664006" sldId="370"/>
            <ac:spMk id="14" creationId="{5A9969EF-026E-D444-B898-3B6386AE54A7}"/>
          </ac:spMkLst>
        </pc:spChg>
        <pc:spChg chg="mod">
          <ac:chgData name="Dillon, Patrick" userId="808231c4-1915-4212-ac35-3250546a81c9" providerId="ADAL" clId="{9DC3B057-3D3B-6344-AABD-54036DCA869D}" dt="2022-02-28T21:15:53.686" v="181" actId="207"/>
          <ac:spMkLst>
            <pc:docMk/>
            <pc:sldMk cId="3454664006" sldId="370"/>
            <ac:spMk id="16" creationId="{C2EE4F24-5BD8-D047-902D-0419A6EBAB4F}"/>
          </ac:spMkLst>
        </pc:spChg>
        <pc:spChg chg="mod">
          <ac:chgData name="Dillon, Patrick" userId="808231c4-1915-4212-ac35-3250546a81c9" providerId="ADAL" clId="{9DC3B057-3D3B-6344-AABD-54036DCA869D}" dt="2022-02-28T21:15:36.347" v="179" actId="207"/>
          <ac:spMkLst>
            <pc:docMk/>
            <pc:sldMk cId="3454664006" sldId="370"/>
            <ac:spMk id="17" creationId="{6DF2F39C-7AE0-A24D-B3E9-A80985CEC729}"/>
          </ac:spMkLst>
        </pc:spChg>
        <pc:spChg chg="mod">
          <ac:chgData name="Dillon, Patrick" userId="808231c4-1915-4212-ac35-3250546a81c9" providerId="ADAL" clId="{9DC3B057-3D3B-6344-AABD-54036DCA869D}" dt="2022-02-28T21:15:53.686" v="181" actId="207"/>
          <ac:spMkLst>
            <pc:docMk/>
            <pc:sldMk cId="3454664006" sldId="370"/>
            <ac:spMk id="48" creationId="{00000000-0000-0000-0000-000000000000}"/>
          </ac:spMkLst>
        </pc:spChg>
        <pc:spChg chg="mod">
          <ac:chgData name="Dillon, Patrick" userId="808231c4-1915-4212-ac35-3250546a81c9" providerId="ADAL" clId="{9DC3B057-3D3B-6344-AABD-54036DCA869D}" dt="2022-02-28T21:15:59.561" v="182" actId="207"/>
          <ac:spMkLst>
            <pc:docMk/>
            <pc:sldMk cId="3454664006" sldId="370"/>
            <ac:spMk id="49" creationId="{00000000-0000-0000-0000-000000000000}"/>
          </ac:spMkLst>
        </pc:spChg>
        <pc:spChg chg="mod">
          <ac:chgData name="Dillon, Patrick" userId="808231c4-1915-4212-ac35-3250546a81c9" providerId="ADAL" clId="{9DC3B057-3D3B-6344-AABD-54036DCA869D}" dt="2022-02-28T21:15:42.265" v="180" actId="207"/>
          <ac:spMkLst>
            <pc:docMk/>
            <pc:sldMk cId="3454664006" sldId="370"/>
            <ac:spMk id="51" creationId="{00000000-0000-0000-0000-000000000000}"/>
          </ac:spMkLst>
        </pc:spChg>
      </pc:sldChg>
      <pc:sldChg chg="modSp add mod ord">
        <pc:chgData name="Dillon, Patrick" userId="808231c4-1915-4212-ac35-3250546a81c9" providerId="ADAL" clId="{9DC3B057-3D3B-6344-AABD-54036DCA869D}" dt="2022-02-28T21:17:22.282" v="193" actId="20578"/>
        <pc:sldMkLst>
          <pc:docMk/>
          <pc:sldMk cId="1934063448" sldId="371"/>
        </pc:sldMkLst>
        <pc:spChg chg="mod">
          <ac:chgData name="Dillon, Patrick" userId="808231c4-1915-4212-ac35-3250546a81c9" providerId="ADAL" clId="{9DC3B057-3D3B-6344-AABD-54036DCA869D}" dt="2022-02-28T21:17:01.600" v="188" actId="207"/>
          <ac:spMkLst>
            <pc:docMk/>
            <pc:sldMk cId="1934063448" sldId="371"/>
            <ac:spMk id="11" creationId="{AD270764-1950-D447-8F72-2E979760DA04}"/>
          </ac:spMkLst>
        </pc:spChg>
        <pc:spChg chg="mod">
          <ac:chgData name="Dillon, Patrick" userId="808231c4-1915-4212-ac35-3250546a81c9" providerId="ADAL" clId="{9DC3B057-3D3B-6344-AABD-54036DCA869D}" dt="2022-02-28T21:17:08.716" v="189" actId="207"/>
          <ac:spMkLst>
            <pc:docMk/>
            <pc:sldMk cId="1934063448" sldId="371"/>
            <ac:spMk id="12" creationId="{9E16A32C-8270-0A4C-9FD7-1580B43F583D}"/>
          </ac:spMkLst>
        </pc:spChg>
        <pc:spChg chg="mod">
          <ac:chgData name="Dillon, Patrick" userId="808231c4-1915-4212-ac35-3250546a81c9" providerId="ADAL" clId="{9DC3B057-3D3B-6344-AABD-54036DCA869D}" dt="2022-02-28T21:17:01.600" v="188" actId="207"/>
          <ac:spMkLst>
            <pc:docMk/>
            <pc:sldMk cId="1934063448" sldId="371"/>
            <ac:spMk id="13" creationId="{34CC7294-C25F-E944-A8CF-8C61343548C7}"/>
          </ac:spMkLst>
        </pc:spChg>
        <pc:spChg chg="mod">
          <ac:chgData name="Dillon, Patrick" userId="808231c4-1915-4212-ac35-3250546a81c9" providerId="ADAL" clId="{9DC3B057-3D3B-6344-AABD-54036DCA869D}" dt="2022-02-28T21:16:47.229" v="186" actId="207"/>
          <ac:spMkLst>
            <pc:docMk/>
            <pc:sldMk cId="1934063448" sldId="371"/>
            <ac:spMk id="16" creationId="{C2EE4F24-5BD8-D047-902D-0419A6EBAB4F}"/>
          </ac:spMkLst>
        </pc:spChg>
        <pc:spChg chg="mod">
          <ac:chgData name="Dillon, Patrick" userId="808231c4-1915-4212-ac35-3250546a81c9" providerId="ADAL" clId="{9DC3B057-3D3B-6344-AABD-54036DCA869D}" dt="2022-02-28T21:16:47.229" v="186" actId="207"/>
          <ac:spMkLst>
            <pc:docMk/>
            <pc:sldMk cId="1934063448" sldId="371"/>
            <ac:spMk id="48" creationId="{00000000-0000-0000-0000-000000000000}"/>
          </ac:spMkLst>
        </pc:spChg>
        <pc:spChg chg="mod">
          <ac:chgData name="Dillon, Patrick" userId="808231c4-1915-4212-ac35-3250546a81c9" providerId="ADAL" clId="{9DC3B057-3D3B-6344-AABD-54036DCA869D}" dt="2022-02-28T21:16:53.745" v="187" actId="207"/>
          <ac:spMkLst>
            <pc:docMk/>
            <pc:sldMk cId="1934063448" sldId="371"/>
            <ac:spMk id="49" creationId="{00000000-0000-0000-0000-000000000000}"/>
          </ac:spMkLst>
        </pc:spChg>
      </pc:sldChg>
      <pc:sldChg chg="new del">
        <pc:chgData name="Dillon, Patrick" userId="808231c4-1915-4212-ac35-3250546a81c9" providerId="ADAL" clId="{9DC3B057-3D3B-6344-AABD-54036DCA869D}" dt="2022-02-28T21:17:15.974" v="191" actId="2696"/>
        <pc:sldMkLst>
          <pc:docMk/>
          <pc:sldMk cId="2859211510" sldId="372"/>
        </pc:sldMkLst>
      </pc:sldChg>
      <pc:sldChg chg="modSp add mod">
        <pc:chgData name="Dillon, Patrick" userId="808231c4-1915-4212-ac35-3250546a81c9" providerId="ADAL" clId="{9DC3B057-3D3B-6344-AABD-54036DCA869D}" dt="2022-02-28T21:17:28.578" v="202" actId="20577"/>
        <pc:sldMkLst>
          <pc:docMk/>
          <pc:sldMk cId="3092331572" sldId="372"/>
        </pc:sldMkLst>
        <pc:spChg chg="mod">
          <ac:chgData name="Dillon, Patrick" userId="808231c4-1915-4212-ac35-3250546a81c9" providerId="ADAL" clId="{9DC3B057-3D3B-6344-AABD-54036DCA869D}" dt="2022-02-28T21:17:28.578" v="202" actId="20577"/>
          <ac:spMkLst>
            <pc:docMk/>
            <pc:sldMk cId="3092331572" sldId="372"/>
            <ac:spMk id="209" creationId="{00000000-0000-0000-0000-000000000000}"/>
          </ac:spMkLst>
        </pc:spChg>
      </pc:sldChg>
      <pc:sldChg chg="add">
        <pc:chgData name="Dillon, Patrick" userId="808231c4-1915-4212-ac35-3250546a81c9" providerId="ADAL" clId="{9DC3B057-3D3B-6344-AABD-54036DCA869D}" dt="2022-02-28T21:23:12.816" v="247"/>
        <pc:sldMkLst>
          <pc:docMk/>
          <pc:sldMk cId="1919675646" sldId="373"/>
        </pc:sldMkLst>
      </pc:sldChg>
      <pc:sldChg chg="new del">
        <pc:chgData name="Dillon, Patrick" userId="808231c4-1915-4212-ac35-3250546a81c9" providerId="ADAL" clId="{9DC3B057-3D3B-6344-AABD-54036DCA869D}" dt="2022-02-28T21:39:50.771" v="261" actId="2696"/>
        <pc:sldMkLst>
          <pc:docMk/>
          <pc:sldMk cId="123291476" sldId="374"/>
        </pc:sldMkLst>
      </pc:sldChg>
      <pc:sldChg chg="addSp modSp new mod ord modAnim">
        <pc:chgData name="Dillon, Patrick" userId="808231c4-1915-4212-ac35-3250546a81c9" providerId="ADAL" clId="{9DC3B057-3D3B-6344-AABD-54036DCA869D}" dt="2022-02-28T21:40:24.675" v="267" actId="1076"/>
        <pc:sldMkLst>
          <pc:docMk/>
          <pc:sldMk cId="3060527590" sldId="374"/>
        </pc:sldMkLst>
        <pc:picChg chg="add mod">
          <ac:chgData name="Dillon, Patrick" userId="808231c4-1915-4212-ac35-3250546a81c9" providerId="ADAL" clId="{9DC3B057-3D3B-6344-AABD-54036DCA869D}" dt="2022-02-28T21:40:24.675" v="267" actId="1076"/>
          <ac:picMkLst>
            <pc:docMk/>
            <pc:sldMk cId="3060527590" sldId="374"/>
            <ac:picMk id="2" creationId="{71C67E88-303D-7342-873D-C5368CB73C43}"/>
          </ac:picMkLst>
        </pc:picChg>
      </pc:sldChg>
      <pc:sldChg chg="addSp delSp modSp add mod delAnim modAnim">
        <pc:chgData name="Dillon, Patrick" userId="808231c4-1915-4212-ac35-3250546a81c9" providerId="ADAL" clId="{9DC3B057-3D3B-6344-AABD-54036DCA869D}" dt="2022-02-28T21:41:10.554" v="273" actId="1076"/>
        <pc:sldMkLst>
          <pc:docMk/>
          <pc:sldMk cId="3943107473" sldId="375"/>
        </pc:sldMkLst>
        <pc:picChg chg="del">
          <ac:chgData name="Dillon, Patrick" userId="808231c4-1915-4212-ac35-3250546a81c9" providerId="ADAL" clId="{9DC3B057-3D3B-6344-AABD-54036DCA869D}" dt="2022-02-28T21:40:34.074" v="269" actId="478"/>
          <ac:picMkLst>
            <pc:docMk/>
            <pc:sldMk cId="3943107473" sldId="375"/>
            <ac:picMk id="2" creationId="{71C67E88-303D-7342-873D-C5368CB73C43}"/>
          </ac:picMkLst>
        </pc:picChg>
        <pc:picChg chg="add mod">
          <ac:chgData name="Dillon, Patrick" userId="808231c4-1915-4212-ac35-3250546a81c9" providerId="ADAL" clId="{9DC3B057-3D3B-6344-AABD-54036DCA869D}" dt="2022-02-28T21:41:10.554" v="273" actId="1076"/>
          <ac:picMkLst>
            <pc:docMk/>
            <pc:sldMk cId="3943107473" sldId="375"/>
            <ac:picMk id="3" creationId="{8123A4AE-BF50-594E-BF17-13FFC9766384}"/>
          </ac:picMkLst>
        </pc:picChg>
      </pc:sldChg>
      <pc:sldMasterChg chg="delSldLayout">
        <pc:chgData name="Dillon, Patrick" userId="808231c4-1915-4212-ac35-3250546a81c9" providerId="ADAL" clId="{9DC3B057-3D3B-6344-AABD-54036DCA869D}" dt="2022-02-28T21:22:18.448" v="205" actId="2696"/>
        <pc:sldMasterMkLst>
          <pc:docMk/>
          <pc:sldMasterMk cId="0" sldId="2147483688"/>
        </pc:sldMasterMkLst>
        <pc:sldLayoutChg chg="del">
          <pc:chgData name="Dillon, Patrick" userId="808231c4-1915-4212-ac35-3250546a81c9" providerId="ADAL" clId="{9DC3B057-3D3B-6344-AABD-54036DCA869D}" dt="2022-02-28T21:17:15.974" v="191" actId="2696"/>
          <pc:sldLayoutMkLst>
            <pc:docMk/>
            <pc:sldMasterMk cId="0" sldId="2147483688"/>
            <pc:sldLayoutMk cId="0" sldId="2147483660"/>
          </pc:sldLayoutMkLst>
        </pc:sldLayoutChg>
        <pc:sldLayoutChg chg="del">
          <pc:chgData name="Dillon, Patrick" userId="808231c4-1915-4212-ac35-3250546a81c9" providerId="ADAL" clId="{9DC3B057-3D3B-6344-AABD-54036DCA869D}" dt="2022-02-28T21:22:18.448" v="205" actId="2696"/>
          <pc:sldLayoutMkLst>
            <pc:docMk/>
            <pc:sldMasterMk cId="0" sldId="2147483688"/>
            <pc:sldLayoutMk cId="0" sldId="2147483679"/>
          </pc:sldLayoutMkLst>
        </pc:sldLayoutChg>
        <pc:sldLayoutChg chg="del">
          <pc:chgData name="Dillon, Patrick" userId="808231c4-1915-4212-ac35-3250546a81c9" providerId="ADAL" clId="{9DC3B057-3D3B-6344-AABD-54036DCA869D}" dt="2022-02-28T21:22:15.708" v="204" actId="2696"/>
          <pc:sldLayoutMkLst>
            <pc:docMk/>
            <pc:sldMasterMk cId="0" sldId="2147483688"/>
            <pc:sldLayoutMk cId="1792905528" sldId="2147483691"/>
          </pc:sldLayoutMkLst>
        </pc:sldLayoutChg>
      </pc:sldMasterChg>
    </pc:docChg>
  </pc:docChgLst>
  <pc:docChgLst>
    <pc:chgData name="Dillon, Patrick" userId="808231c4-1915-4212-ac35-3250546a81c9" providerId="ADAL" clId="{FFEB69F3-29E3-D54C-B4C6-DF2E5C47745E}"/>
    <pc:docChg chg="custSel addSld delSld modSld sldOrd">
      <pc:chgData name="Dillon, Patrick" userId="808231c4-1915-4212-ac35-3250546a81c9" providerId="ADAL" clId="{FFEB69F3-29E3-D54C-B4C6-DF2E5C47745E}" dt="2022-03-02T18:17:24.643" v="131"/>
      <pc:docMkLst>
        <pc:docMk/>
      </pc:docMkLst>
      <pc:sldChg chg="ord">
        <pc:chgData name="Dillon, Patrick" userId="808231c4-1915-4212-ac35-3250546a81c9" providerId="ADAL" clId="{FFEB69F3-29E3-D54C-B4C6-DF2E5C47745E}" dt="2022-03-02T18:15:09.187" v="104" actId="20578"/>
        <pc:sldMkLst>
          <pc:docMk/>
          <pc:sldMk cId="738827630" sldId="260"/>
        </pc:sldMkLst>
      </pc:sldChg>
      <pc:sldChg chg="del">
        <pc:chgData name="Dillon, Patrick" userId="808231c4-1915-4212-ac35-3250546a81c9" providerId="ADAL" clId="{FFEB69F3-29E3-D54C-B4C6-DF2E5C47745E}" dt="2022-03-02T18:15:27.745" v="106" actId="2696"/>
        <pc:sldMkLst>
          <pc:docMk/>
          <pc:sldMk cId="840158566" sldId="261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1697001453" sldId="262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3946912204" sldId="263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1200925207" sldId="264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1398441588" sldId="265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1160937791" sldId="267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3595639396" sldId="268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2764929361" sldId="270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27030202" sldId="272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3554559565" sldId="273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2276586606" sldId="274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1853581152" sldId="276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1551043011" sldId="277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2665327126" sldId="278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491134148" sldId="280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1481329654" sldId="281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765866392" sldId="282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65874290" sldId="283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946380539" sldId="284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757433234" sldId="285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780955361" sldId="286"/>
        </pc:sldMkLst>
      </pc:sldChg>
      <pc:sldChg chg="add ord">
        <pc:chgData name="Dillon, Patrick" userId="808231c4-1915-4212-ac35-3250546a81c9" providerId="ADAL" clId="{FFEB69F3-29E3-D54C-B4C6-DF2E5C47745E}" dt="2022-03-02T18:15:47.984" v="112" actId="20578"/>
        <pc:sldMkLst>
          <pc:docMk/>
          <pc:sldMk cId="1053041160" sldId="287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78496314" sldId="288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2240283891" sldId="289"/>
        </pc:sldMkLst>
      </pc:sldChg>
      <pc:sldChg chg="add">
        <pc:chgData name="Dillon, Patrick" userId="808231c4-1915-4212-ac35-3250546a81c9" providerId="ADAL" clId="{FFEB69F3-29E3-D54C-B4C6-DF2E5C47745E}" dt="2022-03-02T18:14:46.862" v="99"/>
        <pc:sldMkLst>
          <pc:docMk/>
          <pc:sldMk cId="2698646943" sldId="290"/>
        </pc:sldMkLst>
      </pc:sldChg>
      <pc:sldChg chg="modSp del mod">
        <pc:chgData name="Dillon, Patrick" userId="808231c4-1915-4212-ac35-3250546a81c9" providerId="ADAL" clId="{FFEB69F3-29E3-D54C-B4C6-DF2E5C47745E}" dt="2022-03-02T18:15:27.745" v="106" actId="2696"/>
        <pc:sldMkLst>
          <pc:docMk/>
          <pc:sldMk cId="3766804342" sldId="358"/>
        </pc:sldMkLst>
        <pc:spChg chg="mod">
          <ac:chgData name="Dillon, Patrick" userId="808231c4-1915-4212-ac35-3250546a81c9" providerId="ADAL" clId="{FFEB69F3-29E3-D54C-B4C6-DF2E5C47745E}" dt="2022-03-02T18:12:45.031" v="98" actId="20577"/>
          <ac:spMkLst>
            <pc:docMk/>
            <pc:sldMk cId="3766804342" sldId="358"/>
            <ac:spMk id="209" creationId="{00000000-0000-0000-0000-000000000000}"/>
          </ac:spMkLst>
        </pc:spChg>
      </pc:sldChg>
      <pc:sldChg chg="delSp modSp mod">
        <pc:chgData name="Dillon, Patrick" userId="808231c4-1915-4212-ac35-3250546a81c9" providerId="ADAL" clId="{FFEB69F3-29E3-D54C-B4C6-DF2E5C47745E}" dt="2022-03-02T18:12:04.935" v="76" actId="20577"/>
        <pc:sldMkLst>
          <pc:docMk/>
          <pc:sldMk cId="4235849203" sldId="368"/>
        </pc:sldMkLst>
        <pc:spChg chg="del">
          <ac:chgData name="Dillon, Patrick" userId="808231c4-1915-4212-ac35-3250546a81c9" providerId="ADAL" clId="{FFEB69F3-29E3-D54C-B4C6-DF2E5C47745E}" dt="2022-03-02T18:11:26.696" v="5" actId="478"/>
          <ac:spMkLst>
            <pc:docMk/>
            <pc:sldMk cId="4235849203" sldId="368"/>
            <ac:spMk id="11" creationId="{AD270764-1950-D447-8F72-2E979760DA04}"/>
          </ac:spMkLst>
        </pc:spChg>
        <pc:spChg chg="mod">
          <ac:chgData name="Dillon, Patrick" userId="808231c4-1915-4212-ac35-3250546a81c9" providerId="ADAL" clId="{FFEB69F3-29E3-D54C-B4C6-DF2E5C47745E}" dt="2022-03-02T18:11:12.392" v="2" actId="21"/>
          <ac:spMkLst>
            <pc:docMk/>
            <pc:sldMk cId="4235849203" sldId="368"/>
            <ac:spMk id="12" creationId="{9E16A32C-8270-0A4C-9FD7-1580B43F583D}"/>
          </ac:spMkLst>
        </pc:spChg>
        <pc:spChg chg="mod">
          <ac:chgData name="Dillon, Patrick" userId="808231c4-1915-4212-ac35-3250546a81c9" providerId="ADAL" clId="{FFEB69F3-29E3-D54C-B4C6-DF2E5C47745E}" dt="2022-03-02T18:11:07.560" v="1" actId="1076"/>
          <ac:spMkLst>
            <pc:docMk/>
            <pc:sldMk cId="4235849203" sldId="368"/>
            <ac:spMk id="13" creationId="{34CC7294-C25F-E944-A8CF-8C61343548C7}"/>
          </ac:spMkLst>
        </pc:spChg>
        <pc:spChg chg="del">
          <ac:chgData name="Dillon, Patrick" userId="808231c4-1915-4212-ac35-3250546a81c9" providerId="ADAL" clId="{FFEB69F3-29E3-D54C-B4C6-DF2E5C47745E}" dt="2022-03-02T18:11:02.068" v="0" actId="478"/>
          <ac:spMkLst>
            <pc:docMk/>
            <pc:sldMk cId="4235849203" sldId="368"/>
            <ac:spMk id="17" creationId="{6DF2F39C-7AE0-A24D-B3E9-A80985CEC729}"/>
          </ac:spMkLst>
        </pc:spChg>
        <pc:spChg chg="mod">
          <ac:chgData name="Dillon, Patrick" userId="808231c4-1915-4212-ac35-3250546a81c9" providerId="ADAL" clId="{FFEB69F3-29E3-D54C-B4C6-DF2E5C47745E}" dt="2022-03-02T18:12:04.935" v="76" actId="20577"/>
          <ac:spMkLst>
            <pc:docMk/>
            <pc:sldMk cId="4235849203" sldId="368"/>
            <ac:spMk id="41" creationId="{00000000-0000-0000-0000-000000000000}"/>
          </ac:spMkLst>
        </pc:spChg>
        <pc:spChg chg="mod">
          <ac:chgData name="Dillon, Patrick" userId="808231c4-1915-4212-ac35-3250546a81c9" providerId="ADAL" clId="{FFEB69F3-29E3-D54C-B4C6-DF2E5C47745E}" dt="2022-03-02T18:12:00.775" v="74" actId="20577"/>
          <ac:spMkLst>
            <pc:docMk/>
            <pc:sldMk cId="4235849203" sldId="368"/>
            <ac:spMk id="49" creationId="{00000000-0000-0000-0000-000000000000}"/>
          </ac:spMkLst>
        </pc:spChg>
        <pc:spChg chg="mod">
          <ac:chgData name="Dillon, Patrick" userId="808231c4-1915-4212-ac35-3250546a81c9" providerId="ADAL" clId="{FFEB69F3-29E3-D54C-B4C6-DF2E5C47745E}" dt="2022-03-02T18:11:20.531" v="4"/>
          <ac:spMkLst>
            <pc:docMk/>
            <pc:sldMk cId="4235849203" sldId="368"/>
            <ac:spMk id="51" creationId="{00000000-0000-0000-0000-000000000000}"/>
          </ac:spMkLst>
        </pc:spChg>
      </pc:sldChg>
      <pc:sldChg chg="del">
        <pc:chgData name="Dillon, Patrick" userId="808231c4-1915-4212-ac35-3250546a81c9" providerId="ADAL" clId="{FFEB69F3-29E3-D54C-B4C6-DF2E5C47745E}" dt="2022-03-02T18:12:08.067" v="77" actId="2696"/>
        <pc:sldMkLst>
          <pc:docMk/>
          <pc:sldMk cId="324095153" sldId="369"/>
        </pc:sldMkLst>
      </pc:sldChg>
      <pc:sldChg chg="del">
        <pc:chgData name="Dillon, Patrick" userId="808231c4-1915-4212-ac35-3250546a81c9" providerId="ADAL" clId="{FFEB69F3-29E3-D54C-B4C6-DF2E5C47745E}" dt="2022-03-02T18:15:27.745" v="106" actId="2696"/>
        <pc:sldMkLst>
          <pc:docMk/>
          <pc:sldMk cId="3454664006" sldId="370"/>
        </pc:sldMkLst>
      </pc:sldChg>
      <pc:sldChg chg="del">
        <pc:chgData name="Dillon, Patrick" userId="808231c4-1915-4212-ac35-3250546a81c9" providerId="ADAL" clId="{FFEB69F3-29E3-D54C-B4C6-DF2E5C47745E}" dt="2022-03-02T18:15:27.745" v="106" actId="2696"/>
        <pc:sldMkLst>
          <pc:docMk/>
          <pc:sldMk cId="1934063448" sldId="371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1919675646" sldId="373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3060527590" sldId="374"/>
        </pc:sldMkLst>
      </pc:sldChg>
      <pc:sldChg chg="del">
        <pc:chgData name="Dillon, Patrick" userId="808231c4-1915-4212-ac35-3250546a81c9" providerId="ADAL" clId="{FFEB69F3-29E3-D54C-B4C6-DF2E5C47745E}" dt="2022-03-02T18:15:17.839" v="105" actId="2696"/>
        <pc:sldMkLst>
          <pc:docMk/>
          <pc:sldMk cId="3943107473" sldId="375"/>
        </pc:sldMkLst>
      </pc:sldChg>
      <pc:sldChg chg="modSp add mod">
        <pc:chgData name="Dillon, Patrick" userId="808231c4-1915-4212-ac35-3250546a81c9" providerId="ADAL" clId="{FFEB69F3-29E3-D54C-B4C6-DF2E5C47745E}" dt="2022-03-02T18:12:30.460" v="81" actId="207"/>
        <pc:sldMkLst>
          <pc:docMk/>
          <pc:sldMk cId="1842599457" sldId="376"/>
        </pc:sldMkLst>
        <pc:spChg chg="mod">
          <ac:chgData name="Dillon, Patrick" userId="808231c4-1915-4212-ac35-3250546a81c9" providerId="ADAL" clId="{FFEB69F3-29E3-D54C-B4C6-DF2E5C47745E}" dt="2022-03-02T18:12:20.907" v="79" actId="207"/>
          <ac:spMkLst>
            <pc:docMk/>
            <pc:sldMk cId="1842599457" sldId="376"/>
            <ac:spMk id="13" creationId="{34CC7294-C25F-E944-A8CF-8C61343548C7}"/>
          </ac:spMkLst>
        </pc:spChg>
        <pc:spChg chg="mod">
          <ac:chgData name="Dillon, Patrick" userId="808231c4-1915-4212-ac35-3250546a81c9" providerId="ADAL" clId="{FFEB69F3-29E3-D54C-B4C6-DF2E5C47745E}" dt="2022-03-02T18:12:23.657" v="80" actId="207"/>
          <ac:spMkLst>
            <pc:docMk/>
            <pc:sldMk cId="1842599457" sldId="376"/>
            <ac:spMk id="14" creationId="{5A9969EF-026E-D444-B898-3B6386AE54A7}"/>
          </ac:spMkLst>
        </pc:spChg>
        <pc:spChg chg="mod">
          <ac:chgData name="Dillon, Patrick" userId="808231c4-1915-4212-ac35-3250546a81c9" providerId="ADAL" clId="{FFEB69F3-29E3-D54C-B4C6-DF2E5C47745E}" dt="2022-03-02T18:12:30.460" v="81" actId="207"/>
          <ac:spMkLst>
            <pc:docMk/>
            <pc:sldMk cId="1842599457" sldId="376"/>
            <ac:spMk id="51" creationId="{00000000-0000-0000-0000-000000000000}"/>
          </ac:spMkLst>
        </pc:spChg>
      </pc:sldChg>
      <pc:sldChg chg="modSp add mod ord">
        <pc:chgData name="Dillon, Patrick" userId="808231c4-1915-4212-ac35-3250546a81c9" providerId="ADAL" clId="{FFEB69F3-29E3-D54C-B4C6-DF2E5C47745E}" dt="2022-03-02T18:16:53.229" v="122" actId="20578"/>
        <pc:sldMkLst>
          <pc:docMk/>
          <pc:sldMk cId="1005142593" sldId="377"/>
        </pc:sldMkLst>
        <pc:spChg chg="mod">
          <ac:chgData name="Dillon, Patrick" userId="808231c4-1915-4212-ac35-3250546a81c9" providerId="ADAL" clId="{FFEB69F3-29E3-D54C-B4C6-DF2E5C47745E}" dt="2022-03-02T18:15:55.594" v="113" actId="207"/>
          <ac:spMkLst>
            <pc:docMk/>
            <pc:sldMk cId="1005142593" sldId="377"/>
            <ac:spMk id="13" creationId="{34CC7294-C25F-E944-A8CF-8C61343548C7}"/>
          </ac:spMkLst>
        </pc:spChg>
        <pc:spChg chg="mod">
          <ac:chgData name="Dillon, Patrick" userId="808231c4-1915-4212-ac35-3250546a81c9" providerId="ADAL" clId="{FFEB69F3-29E3-D54C-B4C6-DF2E5C47745E}" dt="2022-03-02T18:15:55.594" v="113" actId="207"/>
          <ac:spMkLst>
            <pc:docMk/>
            <pc:sldMk cId="1005142593" sldId="377"/>
            <ac:spMk id="14" creationId="{5A9969EF-026E-D444-B898-3B6386AE54A7}"/>
          </ac:spMkLst>
        </pc:spChg>
        <pc:spChg chg="mod">
          <ac:chgData name="Dillon, Patrick" userId="808231c4-1915-4212-ac35-3250546a81c9" providerId="ADAL" clId="{FFEB69F3-29E3-D54C-B4C6-DF2E5C47745E}" dt="2022-03-02T18:16:23.435" v="115" actId="207"/>
          <ac:spMkLst>
            <pc:docMk/>
            <pc:sldMk cId="1005142593" sldId="377"/>
            <ac:spMk id="16" creationId="{C2EE4F24-5BD8-D047-902D-0419A6EBAB4F}"/>
          </ac:spMkLst>
        </pc:spChg>
        <pc:spChg chg="mod">
          <ac:chgData name="Dillon, Patrick" userId="808231c4-1915-4212-ac35-3250546a81c9" providerId="ADAL" clId="{FFEB69F3-29E3-D54C-B4C6-DF2E5C47745E}" dt="2022-03-02T18:16:23.435" v="115" actId="207"/>
          <ac:spMkLst>
            <pc:docMk/>
            <pc:sldMk cId="1005142593" sldId="377"/>
            <ac:spMk id="48" creationId="{00000000-0000-0000-0000-000000000000}"/>
          </ac:spMkLst>
        </pc:spChg>
        <pc:spChg chg="mod">
          <ac:chgData name="Dillon, Patrick" userId="808231c4-1915-4212-ac35-3250546a81c9" providerId="ADAL" clId="{FFEB69F3-29E3-D54C-B4C6-DF2E5C47745E}" dt="2022-03-02T18:16:29.477" v="116" actId="207"/>
          <ac:spMkLst>
            <pc:docMk/>
            <pc:sldMk cId="1005142593" sldId="377"/>
            <ac:spMk id="49" creationId="{00000000-0000-0000-0000-000000000000}"/>
          </ac:spMkLst>
        </pc:spChg>
        <pc:spChg chg="mod">
          <ac:chgData name="Dillon, Patrick" userId="808231c4-1915-4212-ac35-3250546a81c9" providerId="ADAL" clId="{FFEB69F3-29E3-D54C-B4C6-DF2E5C47745E}" dt="2022-03-02T18:16:01.788" v="114" actId="207"/>
          <ac:spMkLst>
            <pc:docMk/>
            <pc:sldMk cId="1005142593" sldId="377"/>
            <ac:spMk id="51" creationId="{00000000-0000-0000-0000-000000000000}"/>
          </ac:spMkLst>
        </pc:spChg>
      </pc:sldChg>
      <pc:sldChg chg="modSp add mod ord">
        <pc:chgData name="Dillon, Patrick" userId="808231c4-1915-4212-ac35-3250546a81c9" providerId="ADAL" clId="{FFEB69F3-29E3-D54C-B4C6-DF2E5C47745E}" dt="2022-03-02T18:17:02.540" v="130" actId="20577"/>
        <pc:sldMkLst>
          <pc:docMk/>
          <pc:sldMk cId="669319766" sldId="378"/>
        </pc:sldMkLst>
        <pc:spChg chg="mod">
          <ac:chgData name="Dillon, Patrick" userId="808231c4-1915-4212-ac35-3250546a81c9" providerId="ADAL" clId="{FFEB69F3-29E3-D54C-B4C6-DF2E5C47745E}" dt="2022-03-02T18:17:02.540" v="130" actId="20577"/>
          <ac:spMkLst>
            <pc:docMk/>
            <pc:sldMk cId="669319766" sldId="378"/>
            <ac:spMk id="209" creationId="{00000000-0000-0000-0000-000000000000}"/>
          </ac:spMkLst>
        </pc:spChg>
      </pc:sldChg>
      <pc:sldChg chg="add">
        <pc:chgData name="Dillon, Patrick" userId="808231c4-1915-4212-ac35-3250546a81c9" providerId="ADAL" clId="{FFEB69F3-29E3-D54C-B4C6-DF2E5C47745E}" dt="2022-03-02T18:17:24.643" v="131"/>
        <pc:sldMkLst>
          <pc:docMk/>
          <pc:sldMk cId="3767278229" sldId="379"/>
        </pc:sldMkLst>
      </pc:sldChg>
      <pc:sldChg chg="add">
        <pc:chgData name="Dillon, Patrick" userId="808231c4-1915-4212-ac35-3250546a81c9" providerId="ADAL" clId="{FFEB69F3-29E3-D54C-B4C6-DF2E5C47745E}" dt="2022-03-02T18:17:24.643" v="131"/>
        <pc:sldMkLst>
          <pc:docMk/>
          <pc:sldMk cId="3928515727" sldId="380"/>
        </pc:sldMkLst>
      </pc:sldChg>
    </pc:docChg>
  </pc:docChgLst>
  <pc:docChgLst>
    <pc:chgData name="Dillon, Patrick" userId="808231c4-1915-4212-ac35-3250546a81c9" providerId="ADAL" clId="{B409E109-A678-4B47-8BB7-39098116952E}"/>
    <pc:docChg chg="undo custSel addSld delSld modSld sldOrd">
      <pc:chgData name="Dillon, Patrick" userId="808231c4-1915-4212-ac35-3250546a81c9" providerId="ADAL" clId="{B409E109-A678-4B47-8BB7-39098116952E}" dt="2022-02-23T22:06:58.740" v="154" actId="20577"/>
      <pc:docMkLst>
        <pc:docMk/>
      </pc:docMkLst>
      <pc:sldChg chg="del">
        <pc:chgData name="Dillon, Patrick" userId="808231c4-1915-4212-ac35-3250546a81c9" providerId="ADAL" clId="{B409E109-A678-4B47-8BB7-39098116952E}" dt="2022-02-23T21:02:16.800" v="0" actId="2696"/>
        <pc:sldMkLst>
          <pc:docMk/>
          <pc:sldMk cId="1697001453" sldId="262"/>
        </pc:sldMkLst>
      </pc:sldChg>
      <pc:sldChg chg="modSp add mod">
        <pc:chgData name="Dillon, Patrick" userId="808231c4-1915-4212-ac35-3250546a81c9" providerId="ADAL" clId="{B409E109-A678-4B47-8BB7-39098116952E}" dt="2022-02-23T21:09:08.608" v="17" actId="1076"/>
        <pc:sldMkLst>
          <pc:docMk/>
          <pc:sldMk cId="3946912204" sldId="263"/>
        </pc:sldMkLst>
        <pc:spChg chg="mod">
          <ac:chgData name="Dillon, Patrick" userId="808231c4-1915-4212-ac35-3250546a81c9" providerId="ADAL" clId="{B409E109-A678-4B47-8BB7-39098116952E}" dt="2022-02-23T21:09:04.242" v="16" actId="1076"/>
          <ac:spMkLst>
            <pc:docMk/>
            <pc:sldMk cId="3946912204" sldId="263"/>
            <ac:spMk id="218" creationId="{00000000-0000-0000-0000-000000000000}"/>
          </ac:spMkLst>
        </pc:spChg>
        <pc:spChg chg="mod">
          <ac:chgData name="Dillon, Patrick" userId="808231c4-1915-4212-ac35-3250546a81c9" providerId="ADAL" clId="{B409E109-A678-4B47-8BB7-39098116952E}" dt="2022-02-23T21:09:08.608" v="17" actId="1076"/>
          <ac:spMkLst>
            <pc:docMk/>
            <pc:sldMk cId="3946912204" sldId="263"/>
            <ac:spMk id="219" creationId="{00000000-0000-0000-0000-000000000000}"/>
          </ac:spMkLst>
        </pc:spChg>
      </pc:sldChg>
      <pc:sldChg chg="modSp add mod">
        <pc:chgData name="Dillon, Patrick" userId="808231c4-1915-4212-ac35-3250546a81c9" providerId="ADAL" clId="{B409E109-A678-4B47-8BB7-39098116952E}" dt="2022-02-23T21:12:58.609" v="20" actId="14100"/>
        <pc:sldMkLst>
          <pc:docMk/>
          <pc:sldMk cId="1200925207" sldId="264"/>
        </pc:sldMkLst>
        <pc:spChg chg="mod">
          <ac:chgData name="Dillon, Patrick" userId="808231c4-1915-4212-ac35-3250546a81c9" providerId="ADAL" clId="{B409E109-A678-4B47-8BB7-39098116952E}" dt="2022-02-23T21:12:58.609" v="20" actId="14100"/>
          <ac:spMkLst>
            <pc:docMk/>
            <pc:sldMk cId="1200925207" sldId="264"/>
            <ac:spMk id="226" creationId="{00000000-0000-0000-0000-000000000000}"/>
          </ac:spMkLst>
        </pc:spChg>
      </pc:sldChg>
      <pc:sldChg chg="modSp add mod">
        <pc:chgData name="Dillon, Patrick" userId="808231c4-1915-4212-ac35-3250546a81c9" providerId="ADAL" clId="{B409E109-A678-4B47-8BB7-39098116952E}" dt="2022-02-23T21:15:03.027" v="23" actId="14100"/>
        <pc:sldMkLst>
          <pc:docMk/>
          <pc:sldMk cId="1398441588" sldId="265"/>
        </pc:sldMkLst>
        <pc:spChg chg="mod">
          <ac:chgData name="Dillon, Patrick" userId="808231c4-1915-4212-ac35-3250546a81c9" providerId="ADAL" clId="{B409E109-A678-4B47-8BB7-39098116952E}" dt="2022-02-23T21:15:03.027" v="23" actId="14100"/>
          <ac:spMkLst>
            <pc:docMk/>
            <pc:sldMk cId="1398441588" sldId="265"/>
            <ac:spMk id="233" creationId="{00000000-0000-0000-0000-000000000000}"/>
          </ac:spMkLst>
        </pc:spChg>
      </pc:sldChg>
      <pc:sldChg chg="modSp add mod">
        <pc:chgData name="Dillon, Patrick" userId="808231c4-1915-4212-ac35-3250546a81c9" providerId="ADAL" clId="{B409E109-A678-4B47-8BB7-39098116952E}" dt="2022-02-23T21:20:04.457" v="28" actId="255"/>
        <pc:sldMkLst>
          <pc:docMk/>
          <pc:sldMk cId="1160937791" sldId="267"/>
        </pc:sldMkLst>
        <pc:spChg chg="mod">
          <ac:chgData name="Dillon, Patrick" userId="808231c4-1915-4212-ac35-3250546a81c9" providerId="ADAL" clId="{B409E109-A678-4B47-8BB7-39098116952E}" dt="2022-02-23T21:20:04.457" v="28" actId="255"/>
          <ac:spMkLst>
            <pc:docMk/>
            <pc:sldMk cId="1160937791" sldId="267"/>
            <ac:spMk id="248" creationId="{00000000-0000-0000-0000-000000000000}"/>
          </ac:spMkLst>
        </pc:spChg>
      </pc:sldChg>
      <pc:sldChg chg="modSp add mod">
        <pc:chgData name="Dillon, Patrick" userId="808231c4-1915-4212-ac35-3250546a81c9" providerId="ADAL" clId="{B409E109-A678-4B47-8BB7-39098116952E}" dt="2022-02-23T21:20:27.568" v="31" actId="14100"/>
        <pc:sldMkLst>
          <pc:docMk/>
          <pc:sldMk cId="3595639396" sldId="268"/>
        </pc:sldMkLst>
        <pc:spChg chg="mod">
          <ac:chgData name="Dillon, Patrick" userId="808231c4-1915-4212-ac35-3250546a81c9" providerId="ADAL" clId="{B409E109-A678-4B47-8BB7-39098116952E}" dt="2022-02-23T21:20:27.568" v="31" actId="14100"/>
          <ac:spMkLst>
            <pc:docMk/>
            <pc:sldMk cId="3595639396" sldId="268"/>
            <ac:spMk id="256" creationId="{00000000-0000-0000-0000-000000000000}"/>
          </ac:spMkLst>
        </pc:spChg>
      </pc:sldChg>
      <pc:sldChg chg="modSp add mod ord">
        <pc:chgData name="Dillon, Patrick" userId="808231c4-1915-4212-ac35-3250546a81c9" providerId="ADAL" clId="{B409E109-A678-4B47-8BB7-39098116952E}" dt="2022-02-23T21:26:04.856" v="39" actId="20578"/>
        <pc:sldMkLst>
          <pc:docMk/>
          <pc:sldMk cId="1274406760" sldId="269"/>
        </pc:sldMkLst>
        <pc:spChg chg="mod">
          <ac:chgData name="Dillon, Patrick" userId="808231c4-1915-4212-ac35-3250546a81c9" providerId="ADAL" clId="{B409E109-A678-4B47-8BB7-39098116952E}" dt="2022-02-23T21:23:18.999" v="34" actId="14100"/>
          <ac:spMkLst>
            <pc:docMk/>
            <pc:sldMk cId="1274406760" sldId="269"/>
            <ac:spMk id="263" creationId="{00000000-0000-0000-0000-000000000000}"/>
          </ac:spMkLst>
        </pc:spChg>
      </pc:sldChg>
      <pc:sldChg chg="modSp add mod">
        <pc:chgData name="Dillon, Patrick" userId="808231c4-1915-4212-ac35-3250546a81c9" providerId="ADAL" clId="{B409E109-A678-4B47-8BB7-39098116952E}" dt="2022-02-23T21:30:47.264" v="48" actId="14100"/>
        <pc:sldMkLst>
          <pc:docMk/>
          <pc:sldMk cId="0" sldId="271"/>
        </pc:sldMkLst>
        <pc:spChg chg="mod">
          <ac:chgData name="Dillon, Patrick" userId="808231c4-1915-4212-ac35-3250546a81c9" providerId="ADAL" clId="{B409E109-A678-4B47-8BB7-39098116952E}" dt="2022-02-23T21:30:47.264" v="48" actId="14100"/>
          <ac:spMkLst>
            <pc:docMk/>
            <pc:sldMk cId="0" sldId="271"/>
            <ac:spMk id="276" creationId="{00000000-0000-0000-0000-000000000000}"/>
          </ac:spMkLst>
        </pc:spChg>
      </pc:sldChg>
      <pc:sldChg chg="modSp add mod">
        <pc:chgData name="Dillon, Patrick" userId="808231c4-1915-4212-ac35-3250546a81c9" providerId="ADAL" clId="{B409E109-A678-4B47-8BB7-39098116952E}" dt="2022-02-23T21:08:47.098" v="14" actId="1076"/>
        <pc:sldMkLst>
          <pc:docMk/>
          <pc:sldMk cId="664841862" sldId="272"/>
        </pc:sldMkLst>
        <pc:spChg chg="mod">
          <ac:chgData name="Dillon, Patrick" userId="808231c4-1915-4212-ac35-3250546a81c9" providerId="ADAL" clId="{B409E109-A678-4B47-8BB7-39098116952E}" dt="2022-02-23T21:08:47.098" v="14" actId="1076"/>
          <ac:spMkLst>
            <pc:docMk/>
            <pc:sldMk cId="664841862" sldId="272"/>
            <ac:spMk id="283" creationId="{00000000-0000-0000-0000-000000000000}"/>
          </ac:spMkLst>
        </pc:spChg>
        <pc:spChg chg="mod">
          <ac:chgData name="Dillon, Patrick" userId="808231c4-1915-4212-ac35-3250546a81c9" providerId="ADAL" clId="{B409E109-A678-4B47-8BB7-39098116952E}" dt="2022-02-23T21:08:40.069" v="13" actId="1076"/>
          <ac:spMkLst>
            <pc:docMk/>
            <pc:sldMk cId="664841862" sldId="272"/>
            <ac:spMk id="284" creationId="{00000000-0000-0000-0000-000000000000}"/>
          </ac:spMkLst>
        </pc:spChg>
      </pc:sldChg>
      <pc:sldChg chg="modSp add mod">
        <pc:chgData name="Dillon, Patrick" userId="808231c4-1915-4212-ac35-3250546a81c9" providerId="ADAL" clId="{B409E109-A678-4B47-8BB7-39098116952E}" dt="2022-02-23T21:30:57.744" v="50" actId="255"/>
        <pc:sldMkLst>
          <pc:docMk/>
          <pc:sldMk cId="3554559565" sldId="273"/>
        </pc:sldMkLst>
        <pc:spChg chg="mod">
          <ac:chgData name="Dillon, Patrick" userId="808231c4-1915-4212-ac35-3250546a81c9" providerId="ADAL" clId="{B409E109-A678-4B47-8BB7-39098116952E}" dt="2022-02-23T21:30:57.744" v="50" actId="255"/>
          <ac:spMkLst>
            <pc:docMk/>
            <pc:sldMk cId="3554559565" sldId="273"/>
            <ac:spMk id="290" creationId="{00000000-0000-0000-0000-000000000000}"/>
          </ac:spMkLst>
        </pc:spChg>
      </pc:sldChg>
      <pc:sldChg chg="modSp add mod">
        <pc:chgData name="Dillon, Patrick" userId="808231c4-1915-4212-ac35-3250546a81c9" providerId="ADAL" clId="{B409E109-A678-4B47-8BB7-39098116952E}" dt="2022-02-23T21:52:18.773" v="53" actId="14100"/>
        <pc:sldMkLst>
          <pc:docMk/>
          <pc:sldMk cId="2276586606" sldId="274"/>
        </pc:sldMkLst>
        <pc:spChg chg="mod">
          <ac:chgData name="Dillon, Patrick" userId="808231c4-1915-4212-ac35-3250546a81c9" providerId="ADAL" clId="{B409E109-A678-4B47-8BB7-39098116952E}" dt="2022-02-23T21:52:18.773" v="53" actId="14100"/>
          <ac:spMkLst>
            <pc:docMk/>
            <pc:sldMk cId="2276586606" sldId="274"/>
            <ac:spMk id="297" creationId="{00000000-0000-0000-0000-000000000000}"/>
          </ac:spMkLst>
        </pc:spChg>
      </pc:sldChg>
      <pc:sldChg chg="modSp add mod ord">
        <pc:chgData name="Dillon, Patrick" userId="808231c4-1915-4212-ac35-3250546a81c9" providerId="ADAL" clId="{B409E109-A678-4B47-8BB7-39098116952E}" dt="2022-02-23T22:05:43.833" v="135" actId="20578"/>
        <pc:sldMkLst>
          <pc:docMk/>
          <pc:sldMk cId="0" sldId="275"/>
        </pc:sldMkLst>
        <pc:spChg chg="mod">
          <ac:chgData name="Dillon, Patrick" userId="808231c4-1915-4212-ac35-3250546a81c9" providerId="ADAL" clId="{B409E109-A678-4B47-8BB7-39098116952E}" dt="2022-02-23T21:52:46.221" v="57" actId="14100"/>
          <ac:spMkLst>
            <pc:docMk/>
            <pc:sldMk cId="0" sldId="275"/>
            <ac:spMk id="305" creationId="{00000000-0000-0000-0000-000000000000}"/>
          </ac:spMkLst>
        </pc:spChg>
      </pc:sldChg>
      <pc:sldChg chg="del">
        <pc:chgData name="Dillon, Patrick" userId="808231c4-1915-4212-ac35-3250546a81c9" providerId="ADAL" clId="{B409E109-A678-4B47-8BB7-39098116952E}" dt="2022-02-23T21:08:10.968" v="9" actId="2696"/>
        <pc:sldMkLst>
          <pc:docMk/>
          <pc:sldMk cId="3280781139" sldId="312"/>
        </pc:sldMkLst>
      </pc:sldChg>
      <pc:sldChg chg="del">
        <pc:chgData name="Dillon, Patrick" userId="808231c4-1915-4212-ac35-3250546a81c9" providerId="ADAL" clId="{B409E109-A678-4B47-8BB7-39098116952E}" dt="2022-02-23T21:02:16.800" v="0" actId="2696"/>
        <pc:sldMkLst>
          <pc:docMk/>
          <pc:sldMk cId="996328000" sldId="331"/>
        </pc:sldMkLst>
      </pc:sldChg>
      <pc:sldChg chg="delSp modSp mod">
        <pc:chgData name="Dillon, Patrick" userId="808231c4-1915-4212-ac35-3250546a81c9" providerId="ADAL" clId="{B409E109-A678-4B47-8BB7-39098116952E}" dt="2022-02-23T22:05:03.027" v="125" actId="20577"/>
        <pc:sldMkLst>
          <pc:docMk/>
          <pc:sldMk cId="2206141662" sldId="339"/>
        </pc:sldMkLst>
        <pc:spChg chg="del">
          <ac:chgData name="Dillon, Patrick" userId="808231c4-1915-4212-ac35-3250546a81c9" providerId="ADAL" clId="{B409E109-A678-4B47-8BB7-39098116952E}" dt="2022-02-23T22:04:39.332" v="117" actId="478"/>
          <ac:spMkLst>
            <pc:docMk/>
            <pc:sldMk cId="2206141662" sldId="339"/>
            <ac:spMk id="11" creationId="{E657C536-986D-914B-B8A9-F8D409C553D8}"/>
          </ac:spMkLst>
        </pc:spChg>
        <pc:spChg chg="del">
          <ac:chgData name="Dillon, Patrick" userId="808231c4-1915-4212-ac35-3250546a81c9" providerId="ADAL" clId="{B409E109-A678-4B47-8BB7-39098116952E}" dt="2022-02-23T22:04:57.629" v="122" actId="478"/>
          <ac:spMkLst>
            <pc:docMk/>
            <pc:sldMk cId="2206141662" sldId="339"/>
            <ac:spMk id="12" creationId="{9DA02908-54E2-BC41-8292-BB76D2E6610C}"/>
          </ac:spMkLst>
        </pc:spChg>
        <pc:spChg chg="del mod">
          <ac:chgData name="Dillon, Patrick" userId="808231c4-1915-4212-ac35-3250546a81c9" providerId="ADAL" clId="{B409E109-A678-4B47-8BB7-39098116952E}" dt="2022-02-23T22:04:55.776" v="121" actId="478"/>
          <ac:spMkLst>
            <pc:docMk/>
            <pc:sldMk cId="2206141662" sldId="339"/>
            <ac:spMk id="13" creationId="{AC248935-D858-4543-97AC-13A7BE0E05D3}"/>
          </ac:spMkLst>
        </pc:spChg>
        <pc:spChg chg="mod">
          <ac:chgData name="Dillon, Patrick" userId="808231c4-1915-4212-ac35-3250546a81c9" providerId="ADAL" clId="{B409E109-A678-4B47-8BB7-39098116952E}" dt="2022-02-23T22:03:52.391" v="59" actId="1076"/>
          <ac:spMkLst>
            <pc:docMk/>
            <pc:sldMk cId="2206141662" sldId="339"/>
            <ac:spMk id="14" creationId="{2C6433E5-458D-9A4B-9BF4-993CE40A9565}"/>
          </ac:spMkLst>
        </pc:spChg>
        <pc:spChg chg="mod">
          <ac:chgData name="Dillon, Patrick" userId="808231c4-1915-4212-ac35-3250546a81c9" providerId="ADAL" clId="{B409E109-A678-4B47-8BB7-39098116952E}" dt="2022-02-23T22:05:03.027" v="125" actId="20577"/>
          <ac:spMkLst>
            <pc:docMk/>
            <pc:sldMk cId="2206141662" sldId="339"/>
            <ac:spMk id="15" creationId="{52BB65B8-26F4-1C4E-B2C1-2DDE81433D06}"/>
          </ac:spMkLst>
        </pc:spChg>
        <pc:spChg chg="mod">
          <ac:chgData name="Dillon, Patrick" userId="808231c4-1915-4212-ac35-3250546a81c9" providerId="ADAL" clId="{B409E109-A678-4B47-8BB7-39098116952E}" dt="2022-02-23T22:04:14.536" v="64" actId="1076"/>
          <ac:spMkLst>
            <pc:docMk/>
            <pc:sldMk cId="2206141662" sldId="339"/>
            <ac:spMk id="16" creationId="{5CA08CA8-16FD-444C-A973-9DDB1A57B28F}"/>
          </ac:spMkLst>
        </pc:spChg>
        <pc:spChg chg="mod">
          <ac:chgData name="Dillon, Patrick" userId="808231c4-1915-4212-ac35-3250546a81c9" providerId="ADAL" clId="{B409E109-A678-4B47-8BB7-39098116952E}" dt="2022-02-23T22:04:43.376" v="118" actId="1076"/>
          <ac:spMkLst>
            <pc:docMk/>
            <pc:sldMk cId="2206141662" sldId="339"/>
            <ac:spMk id="18" creationId="{E4373CB9-8355-C044-98B1-8FF051B376CC}"/>
          </ac:spMkLst>
        </pc:spChg>
        <pc:spChg chg="mod">
          <ac:chgData name="Dillon, Patrick" userId="808231c4-1915-4212-ac35-3250546a81c9" providerId="ADAL" clId="{B409E109-A678-4B47-8BB7-39098116952E}" dt="2022-02-23T22:04:52.111" v="119" actId="1076"/>
          <ac:spMkLst>
            <pc:docMk/>
            <pc:sldMk cId="2206141662" sldId="339"/>
            <ac:spMk id="49" creationId="{00000000-0000-0000-0000-000000000000}"/>
          </ac:spMkLst>
        </pc:spChg>
      </pc:sldChg>
      <pc:sldChg chg="addSp delSp modSp mod ord delAnim modAnim">
        <pc:chgData name="Dillon, Patrick" userId="808231c4-1915-4212-ac35-3250546a81c9" providerId="ADAL" clId="{B409E109-A678-4B47-8BB7-39098116952E}" dt="2022-02-23T21:04:18.352" v="7" actId="14100"/>
        <pc:sldMkLst>
          <pc:docMk/>
          <pc:sldMk cId="1902077297" sldId="350"/>
        </pc:sldMkLst>
        <pc:picChg chg="del">
          <ac:chgData name="Dillon, Patrick" userId="808231c4-1915-4212-ac35-3250546a81c9" providerId="ADAL" clId="{B409E109-A678-4B47-8BB7-39098116952E}" dt="2022-02-23T21:03:55.549" v="4" actId="478"/>
          <ac:picMkLst>
            <pc:docMk/>
            <pc:sldMk cId="1902077297" sldId="350"/>
            <ac:picMk id="2" creationId="{93CD0F2B-B28C-024A-A6BC-94086C02E72C}"/>
          </ac:picMkLst>
        </pc:picChg>
        <pc:picChg chg="add mod">
          <ac:chgData name="Dillon, Patrick" userId="808231c4-1915-4212-ac35-3250546a81c9" providerId="ADAL" clId="{B409E109-A678-4B47-8BB7-39098116952E}" dt="2022-02-23T21:04:18.352" v="7" actId="14100"/>
          <ac:picMkLst>
            <pc:docMk/>
            <pc:sldMk cId="1902077297" sldId="350"/>
            <ac:picMk id="3" creationId="{134FFF70-7E98-0D46-9433-B17FE383BC31}"/>
          </ac:picMkLst>
        </pc:picChg>
      </pc:sldChg>
      <pc:sldChg chg="del">
        <pc:chgData name="Dillon, Patrick" userId="808231c4-1915-4212-ac35-3250546a81c9" providerId="ADAL" clId="{B409E109-A678-4B47-8BB7-39098116952E}" dt="2022-02-23T21:02:16.800" v="0" actId="2696"/>
        <pc:sldMkLst>
          <pc:docMk/>
          <pc:sldMk cId="2615625948" sldId="352"/>
        </pc:sldMkLst>
      </pc:sldChg>
      <pc:sldChg chg="del">
        <pc:chgData name="Dillon, Patrick" userId="808231c4-1915-4212-ac35-3250546a81c9" providerId="ADAL" clId="{B409E109-A678-4B47-8BB7-39098116952E}" dt="2022-02-23T21:02:16.800" v="0" actId="2696"/>
        <pc:sldMkLst>
          <pc:docMk/>
          <pc:sldMk cId="1531826864" sldId="360"/>
        </pc:sldMkLst>
      </pc:sldChg>
      <pc:sldChg chg="del">
        <pc:chgData name="Dillon, Patrick" userId="808231c4-1915-4212-ac35-3250546a81c9" providerId="ADAL" clId="{B409E109-A678-4B47-8BB7-39098116952E}" dt="2022-02-23T22:04:59.255" v="123" actId="2696"/>
        <pc:sldMkLst>
          <pc:docMk/>
          <pc:sldMk cId="1397940511" sldId="361"/>
        </pc:sldMkLst>
      </pc:sldChg>
      <pc:sldChg chg="modSp add mod">
        <pc:chgData name="Dillon, Patrick" userId="808231c4-1915-4212-ac35-3250546a81c9" providerId="ADAL" clId="{B409E109-A678-4B47-8BB7-39098116952E}" dt="2022-02-23T21:16:42.933" v="26" actId="14100"/>
        <pc:sldMkLst>
          <pc:docMk/>
          <pc:sldMk cId="0" sldId="362"/>
        </pc:sldMkLst>
        <pc:spChg chg="mod">
          <ac:chgData name="Dillon, Patrick" userId="808231c4-1915-4212-ac35-3250546a81c9" providerId="ADAL" clId="{B409E109-A678-4B47-8BB7-39098116952E}" dt="2022-02-23T21:16:42.933" v="26" actId="14100"/>
          <ac:spMkLst>
            <pc:docMk/>
            <pc:sldMk cId="0" sldId="362"/>
            <ac:spMk id="241" creationId="{00000000-0000-0000-0000-000000000000}"/>
          </ac:spMkLst>
        </pc:spChg>
      </pc:sldChg>
      <pc:sldChg chg="del">
        <pc:chgData name="Dillon, Patrick" userId="808231c4-1915-4212-ac35-3250546a81c9" providerId="ADAL" clId="{B409E109-A678-4B47-8BB7-39098116952E}" dt="2022-02-23T21:02:16.800" v="0" actId="2696"/>
        <pc:sldMkLst>
          <pc:docMk/>
          <pc:sldMk cId="859147657" sldId="362"/>
        </pc:sldMkLst>
      </pc:sldChg>
      <pc:sldChg chg="addSp delSp modSp add mod ord delAnim modAnim">
        <pc:chgData name="Dillon, Patrick" userId="808231c4-1915-4212-ac35-3250546a81c9" providerId="ADAL" clId="{B409E109-A678-4B47-8BB7-39098116952E}" dt="2022-02-23T21:26:25.823" v="43" actId="14100"/>
        <pc:sldMkLst>
          <pc:docMk/>
          <pc:sldMk cId="282306723" sldId="363"/>
        </pc:sldMkLst>
        <pc:picChg chg="add mod">
          <ac:chgData name="Dillon, Patrick" userId="808231c4-1915-4212-ac35-3250546a81c9" providerId="ADAL" clId="{B409E109-A678-4B47-8BB7-39098116952E}" dt="2022-02-23T21:26:25.823" v="43" actId="14100"/>
          <ac:picMkLst>
            <pc:docMk/>
            <pc:sldMk cId="282306723" sldId="363"/>
            <ac:picMk id="2" creationId="{72FF49DD-85AD-5740-98C0-CBE27F5D7127}"/>
          </ac:picMkLst>
        </pc:picChg>
        <pc:picChg chg="del">
          <ac:chgData name="Dillon, Patrick" userId="808231c4-1915-4212-ac35-3250546a81c9" providerId="ADAL" clId="{B409E109-A678-4B47-8BB7-39098116952E}" dt="2022-02-23T21:26:08.067" v="40" actId="478"/>
          <ac:picMkLst>
            <pc:docMk/>
            <pc:sldMk cId="282306723" sldId="363"/>
            <ac:picMk id="3" creationId="{134FFF70-7E98-0D46-9433-B17FE383BC31}"/>
          </ac:picMkLst>
        </pc:picChg>
      </pc:sldChg>
      <pc:sldChg chg="del">
        <pc:chgData name="Dillon, Patrick" userId="808231c4-1915-4212-ac35-3250546a81c9" providerId="ADAL" clId="{B409E109-A678-4B47-8BB7-39098116952E}" dt="2022-02-23T21:02:16.800" v="0" actId="2696"/>
        <pc:sldMkLst>
          <pc:docMk/>
          <pc:sldMk cId="4149136426" sldId="363"/>
        </pc:sldMkLst>
      </pc:sldChg>
      <pc:sldChg chg="modSp add mod">
        <pc:chgData name="Dillon, Patrick" userId="808231c4-1915-4212-ac35-3250546a81c9" providerId="ADAL" clId="{B409E109-A678-4B47-8BB7-39098116952E}" dt="2022-02-23T21:30:34.243" v="46" actId="14100"/>
        <pc:sldMkLst>
          <pc:docMk/>
          <pc:sldMk cId="0" sldId="364"/>
        </pc:sldMkLst>
        <pc:spChg chg="mod">
          <ac:chgData name="Dillon, Patrick" userId="808231c4-1915-4212-ac35-3250546a81c9" providerId="ADAL" clId="{B409E109-A678-4B47-8BB7-39098116952E}" dt="2022-02-23T21:30:34.243" v="46" actId="14100"/>
          <ac:spMkLst>
            <pc:docMk/>
            <pc:sldMk cId="0" sldId="364"/>
            <ac:spMk id="283" creationId="{00000000-0000-0000-0000-000000000000}"/>
          </ac:spMkLst>
        </pc:spChg>
      </pc:sldChg>
      <pc:sldChg chg="del">
        <pc:chgData name="Dillon, Patrick" userId="808231c4-1915-4212-ac35-3250546a81c9" providerId="ADAL" clId="{B409E109-A678-4B47-8BB7-39098116952E}" dt="2022-02-23T21:08:10.968" v="9" actId="2696"/>
        <pc:sldMkLst>
          <pc:docMk/>
          <pc:sldMk cId="4059124263" sldId="364"/>
        </pc:sldMkLst>
      </pc:sldChg>
      <pc:sldChg chg="modSp add mod">
        <pc:chgData name="Dillon, Patrick" userId="808231c4-1915-4212-ac35-3250546a81c9" providerId="ADAL" clId="{B409E109-A678-4B47-8BB7-39098116952E}" dt="2022-02-23T22:05:20.901" v="128" actId="207"/>
        <pc:sldMkLst>
          <pc:docMk/>
          <pc:sldMk cId="2062291585" sldId="365"/>
        </pc:sldMkLst>
        <pc:spChg chg="mod">
          <ac:chgData name="Dillon, Patrick" userId="808231c4-1915-4212-ac35-3250546a81c9" providerId="ADAL" clId="{B409E109-A678-4B47-8BB7-39098116952E}" dt="2022-02-23T22:05:14.632" v="127" actId="207"/>
          <ac:spMkLst>
            <pc:docMk/>
            <pc:sldMk cId="2062291585" sldId="365"/>
            <ac:spMk id="14" creationId="{2C6433E5-458D-9A4B-9BF4-993CE40A9565}"/>
          </ac:spMkLst>
        </pc:spChg>
        <pc:spChg chg="mod">
          <ac:chgData name="Dillon, Patrick" userId="808231c4-1915-4212-ac35-3250546a81c9" providerId="ADAL" clId="{B409E109-A678-4B47-8BB7-39098116952E}" dt="2022-02-23T22:05:20.901" v="128" actId="207"/>
          <ac:spMkLst>
            <pc:docMk/>
            <pc:sldMk cId="2062291585" sldId="365"/>
            <ac:spMk id="16" creationId="{5CA08CA8-16FD-444C-A973-9DDB1A57B28F}"/>
          </ac:spMkLst>
        </pc:spChg>
        <pc:spChg chg="mod">
          <ac:chgData name="Dillon, Patrick" userId="808231c4-1915-4212-ac35-3250546a81c9" providerId="ADAL" clId="{B409E109-A678-4B47-8BB7-39098116952E}" dt="2022-02-23T22:05:14.632" v="127" actId="207"/>
          <ac:spMkLst>
            <pc:docMk/>
            <pc:sldMk cId="2062291585" sldId="365"/>
            <ac:spMk id="43" creationId="{00000000-0000-0000-0000-000000000000}"/>
          </ac:spMkLst>
        </pc:spChg>
      </pc:sldChg>
      <pc:sldChg chg="new del">
        <pc:chgData name="Dillon, Patrick" userId="808231c4-1915-4212-ac35-3250546a81c9" providerId="ADAL" clId="{B409E109-A678-4B47-8BB7-39098116952E}" dt="2022-02-23T21:03:41.876" v="2" actId="680"/>
        <pc:sldMkLst>
          <pc:docMk/>
          <pc:sldMk cId="3548354261" sldId="365"/>
        </pc:sldMkLst>
      </pc:sldChg>
      <pc:sldChg chg="modSp add mod ord">
        <pc:chgData name="Dillon, Patrick" userId="808231c4-1915-4212-ac35-3250546a81c9" providerId="ADAL" clId="{B409E109-A678-4B47-8BB7-39098116952E}" dt="2022-02-23T22:06:52.152" v="146" actId="20578"/>
        <pc:sldMkLst>
          <pc:docMk/>
          <pc:sldMk cId="557335406" sldId="366"/>
        </pc:sldMkLst>
        <pc:spChg chg="mod">
          <ac:chgData name="Dillon, Patrick" userId="808231c4-1915-4212-ac35-3250546a81c9" providerId="ADAL" clId="{B409E109-A678-4B47-8BB7-39098116952E}" dt="2022-02-23T22:05:55.012" v="136" actId="207"/>
          <ac:spMkLst>
            <pc:docMk/>
            <pc:sldMk cId="557335406" sldId="366"/>
            <ac:spMk id="14" creationId="{2C6433E5-458D-9A4B-9BF4-993CE40A9565}"/>
          </ac:spMkLst>
        </pc:spChg>
        <pc:spChg chg="mod">
          <ac:chgData name="Dillon, Patrick" userId="808231c4-1915-4212-ac35-3250546a81c9" providerId="ADAL" clId="{B409E109-A678-4B47-8BB7-39098116952E}" dt="2022-02-23T22:06:00.980" v="137" actId="207"/>
          <ac:spMkLst>
            <pc:docMk/>
            <pc:sldMk cId="557335406" sldId="366"/>
            <ac:spMk id="16" creationId="{5CA08CA8-16FD-444C-A973-9DDB1A57B28F}"/>
          </ac:spMkLst>
        </pc:spChg>
        <pc:spChg chg="mod">
          <ac:chgData name="Dillon, Patrick" userId="808231c4-1915-4212-ac35-3250546a81c9" providerId="ADAL" clId="{B409E109-A678-4B47-8BB7-39098116952E}" dt="2022-02-23T22:06:09.132" v="138" actId="207"/>
          <ac:spMkLst>
            <pc:docMk/>
            <pc:sldMk cId="557335406" sldId="366"/>
            <ac:spMk id="18" creationId="{E4373CB9-8355-C044-98B1-8FF051B376CC}"/>
          </ac:spMkLst>
        </pc:spChg>
        <pc:spChg chg="mod">
          <ac:chgData name="Dillon, Patrick" userId="808231c4-1915-4212-ac35-3250546a81c9" providerId="ADAL" clId="{B409E109-A678-4B47-8BB7-39098116952E}" dt="2022-02-23T22:05:55.012" v="136" actId="207"/>
          <ac:spMkLst>
            <pc:docMk/>
            <pc:sldMk cId="557335406" sldId="366"/>
            <ac:spMk id="43" creationId="{00000000-0000-0000-0000-000000000000}"/>
          </ac:spMkLst>
        </pc:spChg>
        <pc:spChg chg="mod">
          <ac:chgData name="Dillon, Patrick" userId="808231c4-1915-4212-ac35-3250546a81c9" providerId="ADAL" clId="{B409E109-A678-4B47-8BB7-39098116952E}" dt="2022-02-23T22:06:09.132" v="138" actId="207"/>
          <ac:spMkLst>
            <pc:docMk/>
            <pc:sldMk cId="557335406" sldId="366"/>
            <ac:spMk id="48" creationId="{00000000-0000-0000-0000-000000000000}"/>
          </ac:spMkLst>
        </pc:spChg>
        <pc:spChg chg="mod">
          <ac:chgData name="Dillon, Patrick" userId="808231c4-1915-4212-ac35-3250546a81c9" providerId="ADAL" clId="{B409E109-A678-4B47-8BB7-39098116952E}" dt="2022-02-23T22:06:16.828" v="139" actId="207"/>
          <ac:spMkLst>
            <pc:docMk/>
            <pc:sldMk cId="557335406" sldId="366"/>
            <ac:spMk id="49" creationId="{00000000-0000-0000-0000-000000000000}"/>
          </ac:spMkLst>
        </pc:spChg>
      </pc:sldChg>
      <pc:sldChg chg="modSp add mod ord">
        <pc:chgData name="Dillon, Patrick" userId="808231c4-1915-4212-ac35-3250546a81c9" providerId="ADAL" clId="{B409E109-A678-4B47-8BB7-39098116952E}" dt="2022-02-23T22:06:58.740" v="154" actId="20577"/>
        <pc:sldMkLst>
          <pc:docMk/>
          <pc:sldMk cId="3241279863" sldId="367"/>
        </pc:sldMkLst>
        <pc:spChg chg="mod">
          <ac:chgData name="Dillon, Patrick" userId="808231c4-1915-4212-ac35-3250546a81c9" providerId="ADAL" clId="{B409E109-A678-4B47-8BB7-39098116952E}" dt="2022-02-23T22:06:58.740" v="154" actId="20577"/>
          <ac:spMkLst>
            <pc:docMk/>
            <pc:sldMk cId="3241279863" sldId="367"/>
            <ac:spMk id="209" creationId="{00000000-0000-0000-0000-000000000000}"/>
          </ac:spMkLst>
        </pc:spChg>
      </pc:sldChg>
      <pc:sldMasterChg chg="delSldLayout">
        <pc:chgData name="Dillon, Patrick" userId="808231c4-1915-4212-ac35-3250546a81c9" providerId="ADAL" clId="{B409E109-A678-4B47-8BB7-39098116952E}" dt="2022-02-23T21:02:16.800" v="0" actId="2696"/>
        <pc:sldMasterMkLst>
          <pc:docMk/>
          <pc:sldMasterMk cId="0" sldId="2147483688"/>
        </pc:sldMasterMkLst>
        <pc:sldLayoutChg chg="del">
          <pc:chgData name="Dillon, Patrick" userId="808231c4-1915-4212-ac35-3250546a81c9" providerId="ADAL" clId="{B409E109-A678-4B47-8BB7-39098116952E}" dt="2022-02-23T21:02:16.800" v="0" actId="2696"/>
          <pc:sldLayoutMkLst>
            <pc:docMk/>
            <pc:sldMasterMk cId="0" sldId="2147483688"/>
            <pc:sldLayoutMk cId="0" sldId="2147483678"/>
          </pc:sldLayoutMkLst>
        </pc:sldLayoutChg>
      </pc:sldMasterChg>
    </pc:docChg>
  </pc:docChgLst>
  <pc:docChgLst>
    <pc:chgData name="Dillon, Patrick" userId="808231c4-1915-4212-ac35-3250546a81c9" providerId="ADAL" clId="{12245AAF-DAC6-A54D-ADB7-14BA7C3BC728}"/>
    <pc:docChg chg="undo custSel addSld delSld modSld sldOrd">
      <pc:chgData name="Dillon, Patrick" userId="808231c4-1915-4212-ac35-3250546a81c9" providerId="ADAL" clId="{12245AAF-DAC6-A54D-ADB7-14BA7C3BC728}" dt="2022-03-09T16:25:44.406" v="232" actId="962"/>
      <pc:docMkLst>
        <pc:docMk/>
      </pc:docMkLst>
      <pc:sldChg chg="modSp add del mod">
        <pc:chgData name="Dillon, Patrick" userId="808231c4-1915-4212-ac35-3250546a81c9" providerId="ADAL" clId="{12245AAF-DAC6-A54D-ADB7-14BA7C3BC728}" dt="2022-03-09T16:17:55.725" v="210" actId="1076"/>
        <pc:sldMkLst>
          <pc:docMk/>
          <pc:sldMk cId="0" sldId="258"/>
        </pc:sldMkLst>
        <pc:spChg chg="mod">
          <ac:chgData name="Dillon, Patrick" userId="808231c4-1915-4212-ac35-3250546a81c9" providerId="ADAL" clId="{12245AAF-DAC6-A54D-ADB7-14BA7C3BC728}" dt="2022-03-09T16:17:24.814" v="209" actId="1076"/>
          <ac:spMkLst>
            <pc:docMk/>
            <pc:sldMk cId="0" sldId="258"/>
            <ac:spMk id="170" creationId="{00000000-0000-0000-0000-000000000000}"/>
          </ac:spMkLst>
        </pc:spChg>
        <pc:spChg chg="mod">
          <ac:chgData name="Dillon, Patrick" userId="808231c4-1915-4212-ac35-3250546a81c9" providerId="ADAL" clId="{12245AAF-DAC6-A54D-ADB7-14BA7C3BC728}" dt="2022-03-09T16:17:55.725" v="210" actId="1076"/>
          <ac:spMkLst>
            <pc:docMk/>
            <pc:sldMk cId="0" sldId="258"/>
            <ac:spMk id="171" creationId="{00000000-0000-0000-0000-000000000000}"/>
          </ac:spMkLst>
        </pc:spChg>
      </pc:sldChg>
      <pc:sldChg chg="del">
        <pc:chgData name="Dillon, Patrick" userId="808231c4-1915-4212-ac35-3250546a81c9" providerId="ADAL" clId="{12245AAF-DAC6-A54D-ADB7-14BA7C3BC728}" dt="2022-03-09T16:13:49.472" v="122" actId="2696"/>
        <pc:sldMkLst>
          <pc:docMk/>
          <pc:sldMk cId="0" sldId="259"/>
        </pc:sldMkLst>
      </pc:sldChg>
      <pc:sldChg chg="del">
        <pc:chgData name="Dillon, Patrick" userId="808231c4-1915-4212-ac35-3250546a81c9" providerId="ADAL" clId="{12245AAF-DAC6-A54D-ADB7-14BA7C3BC728}" dt="2022-03-09T16:13:49.472" v="122" actId="2696"/>
        <pc:sldMkLst>
          <pc:docMk/>
          <pc:sldMk cId="0" sldId="260"/>
        </pc:sldMkLst>
      </pc:sldChg>
      <pc:sldChg chg="del">
        <pc:chgData name="Dillon, Patrick" userId="808231c4-1915-4212-ac35-3250546a81c9" providerId="ADAL" clId="{12245AAF-DAC6-A54D-ADB7-14BA7C3BC728}" dt="2022-03-09T16:11:50.328" v="121" actId="2696"/>
        <pc:sldMkLst>
          <pc:docMk/>
          <pc:sldMk cId="840158566" sldId="261"/>
        </pc:sldMkLst>
      </pc:sldChg>
      <pc:sldChg chg="del">
        <pc:chgData name="Dillon, Patrick" userId="808231c4-1915-4212-ac35-3250546a81c9" providerId="ADAL" clId="{12245AAF-DAC6-A54D-ADB7-14BA7C3BC728}" dt="2022-03-09T16:13:49.472" v="122" actId="2696"/>
        <pc:sldMkLst>
          <pc:docMk/>
          <pc:sldMk cId="0" sldId="262"/>
        </pc:sldMkLst>
      </pc:sldChg>
      <pc:sldChg chg="del">
        <pc:chgData name="Dillon, Patrick" userId="808231c4-1915-4212-ac35-3250546a81c9" providerId="ADAL" clId="{12245AAF-DAC6-A54D-ADB7-14BA7C3BC728}" dt="2022-03-09T16:13:49.472" v="122" actId="2696"/>
        <pc:sldMkLst>
          <pc:docMk/>
          <pc:sldMk cId="0" sldId="263"/>
        </pc:sldMkLst>
      </pc:sldChg>
      <pc:sldChg chg="add ord">
        <pc:chgData name="Dillon, Patrick" userId="808231c4-1915-4212-ac35-3250546a81c9" providerId="ADAL" clId="{12245AAF-DAC6-A54D-ADB7-14BA7C3BC728}" dt="2022-03-09T16:20:56.912" v="220" actId="20578"/>
        <pc:sldMkLst>
          <pc:docMk/>
          <pc:sldMk cId="0" sldId="264"/>
        </pc:sldMkLst>
      </pc:sldChg>
      <pc:sldChg chg="del">
        <pc:chgData name="Dillon, Patrick" userId="808231c4-1915-4212-ac35-3250546a81c9" providerId="ADAL" clId="{12245AAF-DAC6-A54D-ADB7-14BA7C3BC728}" dt="2022-03-09T16:13:49.472" v="122" actId="2696"/>
        <pc:sldMkLst>
          <pc:docMk/>
          <pc:sldMk cId="0" sldId="265"/>
        </pc:sldMkLst>
      </pc:sldChg>
      <pc:sldChg chg="add del">
        <pc:chgData name="Dillon, Patrick" userId="808231c4-1915-4212-ac35-3250546a81c9" providerId="ADAL" clId="{12245AAF-DAC6-A54D-ADB7-14BA7C3BC728}" dt="2022-03-09T16:18:14.955" v="211"/>
        <pc:sldMkLst>
          <pc:docMk/>
          <pc:sldMk cId="0" sldId="266"/>
        </pc:sldMkLst>
      </pc:sldChg>
      <pc:sldChg chg="add">
        <pc:chgData name="Dillon, Patrick" userId="808231c4-1915-4212-ac35-3250546a81c9" providerId="ADAL" clId="{12245AAF-DAC6-A54D-ADB7-14BA7C3BC728}" dt="2022-03-09T16:19:28.001" v="212"/>
        <pc:sldMkLst>
          <pc:docMk/>
          <pc:sldMk cId="0" sldId="267"/>
        </pc:sldMkLst>
      </pc:sldChg>
      <pc:sldChg chg="add">
        <pc:chgData name="Dillon, Patrick" userId="808231c4-1915-4212-ac35-3250546a81c9" providerId="ADAL" clId="{12245AAF-DAC6-A54D-ADB7-14BA7C3BC728}" dt="2022-03-09T16:19:51.671" v="213"/>
        <pc:sldMkLst>
          <pc:docMk/>
          <pc:sldMk cId="0" sldId="268"/>
        </pc:sldMkLst>
      </pc:sldChg>
      <pc:sldChg chg="add">
        <pc:chgData name="Dillon, Patrick" userId="808231c4-1915-4212-ac35-3250546a81c9" providerId="ADAL" clId="{12245AAF-DAC6-A54D-ADB7-14BA7C3BC728}" dt="2022-03-09T16:19:51.671" v="213"/>
        <pc:sldMkLst>
          <pc:docMk/>
          <pc:sldMk cId="0" sldId="269"/>
        </pc:sldMkLst>
      </pc:sldChg>
      <pc:sldChg chg="del">
        <pc:chgData name="Dillon, Patrick" userId="808231c4-1915-4212-ac35-3250546a81c9" providerId="ADAL" clId="{12245AAF-DAC6-A54D-ADB7-14BA7C3BC728}" dt="2022-03-09T16:11:42.122" v="120" actId="2696"/>
        <pc:sldMkLst>
          <pc:docMk/>
          <pc:sldMk cId="1274406760" sldId="269"/>
        </pc:sldMkLst>
      </pc:sldChg>
      <pc:sldChg chg="add">
        <pc:chgData name="Dillon, Patrick" userId="808231c4-1915-4212-ac35-3250546a81c9" providerId="ADAL" clId="{12245AAF-DAC6-A54D-ADB7-14BA7C3BC728}" dt="2022-03-09T16:19:51.671" v="213"/>
        <pc:sldMkLst>
          <pc:docMk/>
          <pc:sldMk cId="0" sldId="270"/>
        </pc:sldMkLst>
      </pc:sldChg>
      <pc:sldChg chg="add">
        <pc:chgData name="Dillon, Patrick" userId="808231c4-1915-4212-ac35-3250546a81c9" providerId="ADAL" clId="{12245AAF-DAC6-A54D-ADB7-14BA7C3BC728}" dt="2022-03-09T16:19:51.671" v="213"/>
        <pc:sldMkLst>
          <pc:docMk/>
          <pc:sldMk cId="0" sldId="271"/>
        </pc:sldMkLst>
      </pc:sldChg>
      <pc:sldChg chg="add ord">
        <pc:chgData name="Dillon, Patrick" userId="808231c4-1915-4212-ac35-3250546a81c9" providerId="ADAL" clId="{12245AAF-DAC6-A54D-ADB7-14BA7C3BC728}" dt="2022-03-09T16:20:59.255" v="221" actId="20578"/>
        <pc:sldMkLst>
          <pc:docMk/>
          <pc:sldMk cId="0" sldId="272"/>
        </pc:sldMkLst>
      </pc:sldChg>
      <pc:sldChg chg="del">
        <pc:chgData name="Dillon, Patrick" userId="808231c4-1915-4212-ac35-3250546a81c9" providerId="ADAL" clId="{12245AAF-DAC6-A54D-ADB7-14BA7C3BC728}" dt="2022-03-09T16:13:49.472" v="122" actId="2696"/>
        <pc:sldMkLst>
          <pc:docMk/>
          <pc:sldMk cId="0" sldId="273"/>
        </pc:sldMkLst>
      </pc:sldChg>
      <pc:sldChg chg="del">
        <pc:chgData name="Dillon, Patrick" userId="808231c4-1915-4212-ac35-3250546a81c9" providerId="ADAL" clId="{12245AAF-DAC6-A54D-ADB7-14BA7C3BC728}" dt="2022-03-09T16:11:42.122" v="120" actId="2696"/>
        <pc:sldMkLst>
          <pc:docMk/>
          <pc:sldMk cId="3472869929" sldId="353"/>
        </pc:sldMkLst>
      </pc:sldChg>
      <pc:sldChg chg="del">
        <pc:chgData name="Dillon, Patrick" userId="808231c4-1915-4212-ac35-3250546a81c9" providerId="ADAL" clId="{12245AAF-DAC6-A54D-ADB7-14BA7C3BC728}" dt="2022-03-09T16:11:42.122" v="120" actId="2696"/>
        <pc:sldMkLst>
          <pc:docMk/>
          <pc:sldMk cId="488115242" sldId="354"/>
        </pc:sldMkLst>
      </pc:sldChg>
      <pc:sldChg chg="addSp delSp modSp mod">
        <pc:chgData name="Dillon, Patrick" userId="808231c4-1915-4212-ac35-3250546a81c9" providerId="ADAL" clId="{12245AAF-DAC6-A54D-ADB7-14BA7C3BC728}" dt="2022-03-09T16:09:38.273" v="115" actId="20577"/>
        <pc:sldMkLst>
          <pc:docMk/>
          <pc:sldMk cId="4235849203" sldId="368"/>
        </pc:sldMkLst>
        <pc:spChg chg="add mod">
          <ac:chgData name="Dillon, Patrick" userId="808231c4-1915-4212-ac35-3250546a81c9" providerId="ADAL" clId="{12245AAF-DAC6-A54D-ADB7-14BA7C3BC728}" dt="2022-03-09T16:08:11.335" v="24" actId="1076"/>
          <ac:spMkLst>
            <pc:docMk/>
            <pc:sldMk cId="4235849203" sldId="368"/>
            <ac:spMk id="12" creationId="{5B1EC6ED-835B-544F-ADDF-C41FD5653F30}"/>
          </ac:spMkLst>
        </pc:spChg>
        <pc:spChg chg="mod">
          <ac:chgData name="Dillon, Patrick" userId="808231c4-1915-4212-ac35-3250546a81c9" providerId="ADAL" clId="{12245AAF-DAC6-A54D-ADB7-14BA7C3BC728}" dt="2022-03-09T16:05:55.528" v="7" actId="14100"/>
          <ac:spMkLst>
            <pc:docMk/>
            <pc:sldMk cId="4235849203" sldId="368"/>
            <ac:spMk id="15" creationId="{D3B309E6-0074-9040-BAD9-1DF1DB919362}"/>
          </ac:spMkLst>
        </pc:spChg>
        <pc:spChg chg="del">
          <ac:chgData name="Dillon, Patrick" userId="808231c4-1915-4212-ac35-3250546a81c9" providerId="ADAL" clId="{12245AAF-DAC6-A54D-ADB7-14BA7C3BC728}" dt="2022-03-09T16:05:31.085" v="2" actId="478"/>
          <ac:spMkLst>
            <pc:docMk/>
            <pc:sldMk cId="4235849203" sldId="368"/>
            <ac:spMk id="17" creationId="{0D1230AB-208B-364C-BEC0-7C7D50B1719E}"/>
          </ac:spMkLst>
        </pc:spChg>
        <pc:spChg chg="mod">
          <ac:chgData name="Dillon, Patrick" userId="808231c4-1915-4212-ac35-3250546a81c9" providerId="ADAL" clId="{12245AAF-DAC6-A54D-ADB7-14BA7C3BC728}" dt="2022-03-09T16:05:34.989" v="3" actId="1076"/>
          <ac:spMkLst>
            <pc:docMk/>
            <pc:sldMk cId="4235849203" sldId="368"/>
            <ac:spMk id="18" creationId="{D411BD9C-A061-654A-82C9-B5A2454F69C5}"/>
          </ac:spMkLst>
        </pc:spChg>
        <pc:spChg chg="mod">
          <ac:chgData name="Dillon, Patrick" userId="808231c4-1915-4212-ac35-3250546a81c9" providerId="ADAL" clId="{12245AAF-DAC6-A54D-ADB7-14BA7C3BC728}" dt="2022-03-09T16:05:27.012" v="1" actId="20577"/>
          <ac:spMkLst>
            <pc:docMk/>
            <pc:sldMk cId="4235849203" sldId="368"/>
            <ac:spMk id="41" creationId="{00000000-0000-0000-0000-000000000000}"/>
          </ac:spMkLst>
        </pc:spChg>
        <pc:spChg chg="mod">
          <ac:chgData name="Dillon, Patrick" userId="808231c4-1915-4212-ac35-3250546a81c9" providerId="ADAL" clId="{12245AAF-DAC6-A54D-ADB7-14BA7C3BC728}" dt="2022-03-09T16:09:38.273" v="115" actId="20577"/>
          <ac:spMkLst>
            <pc:docMk/>
            <pc:sldMk cId="4235849203" sldId="368"/>
            <ac:spMk id="49" creationId="{00000000-0000-0000-0000-000000000000}"/>
          </ac:spMkLst>
        </pc:spChg>
      </pc:sldChg>
      <pc:sldChg chg="del">
        <pc:chgData name="Dillon, Patrick" userId="808231c4-1915-4212-ac35-3250546a81c9" providerId="ADAL" clId="{12245AAF-DAC6-A54D-ADB7-14BA7C3BC728}" dt="2022-03-09T16:10:59.126" v="116" actId="2696"/>
        <pc:sldMkLst>
          <pc:docMk/>
          <pc:sldMk cId="1242143850" sldId="381"/>
        </pc:sldMkLst>
      </pc:sldChg>
      <pc:sldChg chg="del">
        <pc:chgData name="Dillon, Patrick" userId="808231c4-1915-4212-ac35-3250546a81c9" providerId="ADAL" clId="{12245AAF-DAC6-A54D-ADB7-14BA7C3BC728}" dt="2022-03-09T16:11:42.122" v="120" actId="2696"/>
        <pc:sldMkLst>
          <pc:docMk/>
          <pc:sldMk cId="1018488587" sldId="382"/>
        </pc:sldMkLst>
      </pc:sldChg>
      <pc:sldChg chg="del">
        <pc:chgData name="Dillon, Patrick" userId="808231c4-1915-4212-ac35-3250546a81c9" providerId="ADAL" clId="{12245AAF-DAC6-A54D-ADB7-14BA7C3BC728}" dt="2022-03-09T16:13:49.472" v="122" actId="2696"/>
        <pc:sldMkLst>
          <pc:docMk/>
          <pc:sldMk cId="101755761" sldId="383"/>
        </pc:sldMkLst>
      </pc:sldChg>
      <pc:sldChg chg="del">
        <pc:chgData name="Dillon, Patrick" userId="808231c4-1915-4212-ac35-3250546a81c9" providerId="ADAL" clId="{12245AAF-DAC6-A54D-ADB7-14BA7C3BC728}" dt="2022-03-09T16:13:49.472" v="122" actId="2696"/>
        <pc:sldMkLst>
          <pc:docMk/>
          <pc:sldMk cId="0" sldId="384"/>
        </pc:sldMkLst>
      </pc:sldChg>
      <pc:sldChg chg="modSp add mod">
        <pc:chgData name="Dillon, Patrick" userId="808231c4-1915-4212-ac35-3250546a81c9" providerId="ADAL" clId="{12245AAF-DAC6-A54D-ADB7-14BA7C3BC728}" dt="2022-03-09T16:11:30.394" v="119" actId="207"/>
        <pc:sldMkLst>
          <pc:docMk/>
          <pc:sldMk cId="507913707" sldId="385"/>
        </pc:sldMkLst>
        <pc:spChg chg="mod">
          <ac:chgData name="Dillon, Patrick" userId="808231c4-1915-4212-ac35-3250546a81c9" providerId="ADAL" clId="{12245AAF-DAC6-A54D-ADB7-14BA7C3BC728}" dt="2022-03-09T16:11:24.877" v="118" actId="207"/>
          <ac:spMkLst>
            <pc:docMk/>
            <pc:sldMk cId="507913707" sldId="385"/>
            <ac:spMk id="14" creationId="{5A9969EF-026E-D444-B898-3B6386AE54A7}"/>
          </ac:spMkLst>
        </pc:spChg>
        <pc:spChg chg="mod">
          <ac:chgData name="Dillon, Patrick" userId="808231c4-1915-4212-ac35-3250546a81c9" providerId="ADAL" clId="{12245AAF-DAC6-A54D-ADB7-14BA7C3BC728}" dt="2022-03-09T16:11:30.394" v="119" actId="207"/>
          <ac:spMkLst>
            <pc:docMk/>
            <pc:sldMk cId="507913707" sldId="385"/>
            <ac:spMk id="15" creationId="{D3B309E6-0074-9040-BAD9-1DF1DB919362}"/>
          </ac:spMkLst>
        </pc:spChg>
        <pc:spChg chg="mod">
          <ac:chgData name="Dillon, Patrick" userId="808231c4-1915-4212-ac35-3250546a81c9" providerId="ADAL" clId="{12245AAF-DAC6-A54D-ADB7-14BA7C3BC728}" dt="2022-03-09T16:11:24.877" v="118" actId="207"/>
          <ac:spMkLst>
            <pc:docMk/>
            <pc:sldMk cId="507913707" sldId="385"/>
            <ac:spMk id="18" creationId="{D411BD9C-A061-654A-82C9-B5A2454F69C5}"/>
          </ac:spMkLst>
        </pc:spChg>
      </pc:sldChg>
      <pc:sldChg chg="modSp add mod ord">
        <pc:chgData name="Dillon, Patrick" userId="808231c4-1915-4212-ac35-3250546a81c9" providerId="ADAL" clId="{12245AAF-DAC6-A54D-ADB7-14BA7C3BC728}" dt="2022-03-09T16:21:44.838" v="226" actId="207"/>
        <pc:sldMkLst>
          <pc:docMk/>
          <pc:sldMk cId="3466328731" sldId="386"/>
        </pc:sldMkLst>
        <pc:spChg chg="mod">
          <ac:chgData name="Dillon, Patrick" userId="808231c4-1915-4212-ac35-3250546a81c9" providerId="ADAL" clId="{12245AAF-DAC6-A54D-ADB7-14BA7C3BC728}" dt="2022-03-09T16:21:36.310" v="225" actId="208"/>
          <ac:spMkLst>
            <pc:docMk/>
            <pc:sldMk cId="3466328731" sldId="386"/>
            <ac:spMk id="12" creationId="{5B1EC6ED-835B-544F-ADDF-C41FD5653F30}"/>
          </ac:spMkLst>
        </pc:spChg>
        <pc:spChg chg="mod">
          <ac:chgData name="Dillon, Patrick" userId="808231c4-1915-4212-ac35-3250546a81c9" providerId="ADAL" clId="{12245AAF-DAC6-A54D-ADB7-14BA7C3BC728}" dt="2022-03-09T16:21:09.023" v="222" actId="207"/>
          <ac:spMkLst>
            <pc:docMk/>
            <pc:sldMk cId="3466328731" sldId="386"/>
            <ac:spMk id="14" creationId="{5A9969EF-026E-D444-B898-3B6386AE54A7}"/>
          </ac:spMkLst>
        </pc:spChg>
        <pc:spChg chg="mod">
          <ac:chgData name="Dillon, Patrick" userId="808231c4-1915-4212-ac35-3250546a81c9" providerId="ADAL" clId="{12245AAF-DAC6-A54D-ADB7-14BA7C3BC728}" dt="2022-03-09T16:21:15.412" v="223" actId="207"/>
          <ac:spMkLst>
            <pc:docMk/>
            <pc:sldMk cId="3466328731" sldId="386"/>
            <ac:spMk id="15" creationId="{D3B309E6-0074-9040-BAD9-1DF1DB919362}"/>
          </ac:spMkLst>
        </pc:spChg>
        <pc:spChg chg="mod">
          <ac:chgData name="Dillon, Patrick" userId="808231c4-1915-4212-ac35-3250546a81c9" providerId="ADAL" clId="{12245AAF-DAC6-A54D-ADB7-14BA7C3BC728}" dt="2022-03-09T16:21:09.023" v="222" actId="207"/>
          <ac:spMkLst>
            <pc:docMk/>
            <pc:sldMk cId="3466328731" sldId="386"/>
            <ac:spMk id="18" creationId="{D411BD9C-A061-654A-82C9-B5A2454F69C5}"/>
          </ac:spMkLst>
        </pc:spChg>
        <pc:spChg chg="mod">
          <ac:chgData name="Dillon, Patrick" userId="808231c4-1915-4212-ac35-3250546a81c9" providerId="ADAL" clId="{12245AAF-DAC6-A54D-ADB7-14BA7C3BC728}" dt="2022-03-09T16:21:23.600" v="224" actId="207"/>
          <ac:spMkLst>
            <pc:docMk/>
            <pc:sldMk cId="3466328731" sldId="386"/>
            <ac:spMk id="48" creationId="{00000000-0000-0000-0000-000000000000}"/>
          </ac:spMkLst>
        </pc:spChg>
        <pc:spChg chg="mod">
          <ac:chgData name="Dillon, Patrick" userId="808231c4-1915-4212-ac35-3250546a81c9" providerId="ADAL" clId="{12245AAF-DAC6-A54D-ADB7-14BA7C3BC728}" dt="2022-03-09T16:21:44.838" v="226" actId="207"/>
          <ac:spMkLst>
            <pc:docMk/>
            <pc:sldMk cId="3466328731" sldId="386"/>
            <ac:spMk id="49" creationId="{00000000-0000-0000-0000-000000000000}"/>
          </ac:spMkLst>
        </pc:spChg>
      </pc:sldChg>
      <pc:sldChg chg="add del">
        <pc:chgData name="Dillon, Patrick" userId="808231c4-1915-4212-ac35-3250546a81c9" providerId="ADAL" clId="{12245AAF-DAC6-A54D-ADB7-14BA7C3BC728}" dt="2022-03-09T16:24:59.337" v="229" actId="2696"/>
        <pc:sldMkLst>
          <pc:docMk/>
          <pc:sldMk cId="1217923631" sldId="387"/>
        </pc:sldMkLst>
      </pc:sldChg>
      <pc:sldChg chg="addSp modSp new mod">
        <pc:chgData name="Dillon, Patrick" userId="808231c4-1915-4212-ac35-3250546a81c9" providerId="ADAL" clId="{12245AAF-DAC6-A54D-ADB7-14BA7C3BC728}" dt="2022-03-09T16:25:44.406" v="232" actId="962"/>
        <pc:sldMkLst>
          <pc:docMk/>
          <pc:sldMk cId="136676914" sldId="388"/>
        </pc:sldMkLst>
        <pc:picChg chg="add mod">
          <ac:chgData name="Dillon, Patrick" userId="808231c4-1915-4212-ac35-3250546a81c9" providerId="ADAL" clId="{12245AAF-DAC6-A54D-ADB7-14BA7C3BC728}" dt="2022-03-09T16:25:44.406" v="232" actId="962"/>
          <ac:picMkLst>
            <pc:docMk/>
            <pc:sldMk cId="136676914" sldId="388"/>
            <ac:picMk id="3" creationId="{32C681EB-8387-5444-8124-F910909BABCE}"/>
          </ac:picMkLst>
        </pc:picChg>
      </pc:sldChg>
      <pc:sldMasterChg chg="delSldLayout">
        <pc:chgData name="Dillon, Patrick" userId="808231c4-1915-4212-ac35-3250546a81c9" providerId="ADAL" clId="{12245AAF-DAC6-A54D-ADB7-14BA7C3BC728}" dt="2022-03-09T16:13:49.472" v="122" actId="2696"/>
        <pc:sldMasterMkLst>
          <pc:docMk/>
          <pc:sldMasterMk cId="0" sldId="2147483688"/>
        </pc:sldMasterMkLst>
        <pc:sldLayoutChg chg="del">
          <pc:chgData name="Dillon, Patrick" userId="808231c4-1915-4212-ac35-3250546a81c9" providerId="ADAL" clId="{12245AAF-DAC6-A54D-ADB7-14BA7C3BC728}" dt="2022-03-09T16:11:42.122" v="120" actId="2696"/>
          <pc:sldLayoutMkLst>
            <pc:docMk/>
            <pc:sldMasterMk cId="0" sldId="2147483688"/>
            <pc:sldLayoutMk cId="0" sldId="2147483661"/>
          </pc:sldLayoutMkLst>
        </pc:sldLayoutChg>
        <pc:sldLayoutChg chg="del">
          <pc:chgData name="Dillon, Patrick" userId="808231c4-1915-4212-ac35-3250546a81c9" providerId="ADAL" clId="{12245AAF-DAC6-A54D-ADB7-14BA7C3BC728}" dt="2022-03-09T16:13:49.472" v="122" actId="2696"/>
          <pc:sldLayoutMkLst>
            <pc:docMk/>
            <pc:sldMasterMk cId="0" sldId="2147483688"/>
            <pc:sldLayoutMk cId="2069077956" sldId="2147483691"/>
          </pc:sldLayoutMkLst>
        </pc:sldLayoutChg>
        <pc:sldLayoutChg chg="del">
          <pc:chgData name="Dillon, Patrick" userId="808231c4-1915-4212-ac35-3250546a81c9" providerId="ADAL" clId="{12245AAF-DAC6-A54D-ADB7-14BA7C3BC728}" dt="2022-03-09T16:13:49.472" v="122" actId="2696"/>
          <pc:sldLayoutMkLst>
            <pc:docMk/>
            <pc:sldMasterMk cId="0" sldId="2147483688"/>
            <pc:sldLayoutMk cId="4186652874" sldId="2147483692"/>
          </pc:sldLayoutMkLst>
        </pc:sldLayoutChg>
        <pc:sldLayoutChg chg="del">
          <pc:chgData name="Dillon, Patrick" userId="808231c4-1915-4212-ac35-3250546a81c9" providerId="ADAL" clId="{12245AAF-DAC6-A54D-ADB7-14BA7C3BC728}" dt="2022-03-09T16:13:49.472" v="122" actId="2696"/>
          <pc:sldLayoutMkLst>
            <pc:docMk/>
            <pc:sldMasterMk cId="0" sldId="2147483688"/>
            <pc:sldLayoutMk cId="834569078" sldId="2147483693"/>
          </pc:sldLayoutMkLst>
        </pc:sldLayoutChg>
      </pc:sldMasterChg>
    </pc:docChg>
  </pc:docChgLst>
  <pc:docChgLst>
    <pc:chgData name="Dillon, Patrick" userId="808231c4-1915-4212-ac35-3250546a81c9" providerId="ADAL" clId="{54D20F62-DE96-864E-82DF-63C9FA19CEFF}"/>
    <pc:docChg chg="undo custSel addSld delSld modSld sldOrd">
      <pc:chgData name="Dillon, Patrick" userId="808231c4-1915-4212-ac35-3250546a81c9" providerId="ADAL" clId="{54D20F62-DE96-864E-82DF-63C9FA19CEFF}" dt="2022-03-17T15:31:59.368" v="154" actId="20577"/>
      <pc:docMkLst>
        <pc:docMk/>
      </pc:docMkLst>
      <pc:sldChg chg="del">
        <pc:chgData name="Dillon, Patrick" userId="808231c4-1915-4212-ac35-3250546a81c9" providerId="ADAL" clId="{54D20F62-DE96-864E-82DF-63C9FA19CEFF}" dt="2022-03-14T18:02:40.326" v="82" actId="2696"/>
        <pc:sldMkLst>
          <pc:docMk/>
          <pc:sldMk cId="0" sldId="258"/>
        </pc:sldMkLst>
      </pc:sldChg>
      <pc:sldChg chg="modSp add mod">
        <pc:chgData name="Dillon, Patrick" userId="808231c4-1915-4212-ac35-3250546a81c9" providerId="ADAL" clId="{54D20F62-DE96-864E-82DF-63C9FA19CEFF}" dt="2022-03-14T18:04:07.394" v="88" actId="20577"/>
        <pc:sldMkLst>
          <pc:docMk/>
          <pc:sldMk cId="0" sldId="259"/>
        </pc:sldMkLst>
        <pc:spChg chg="mod">
          <ac:chgData name="Dillon, Patrick" userId="808231c4-1915-4212-ac35-3250546a81c9" providerId="ADAL" clId="{54D20F62-DE96-864E-82DF-63C9FA19CEFF}" dt="2022-03-14T18:04:07.394" v="88" actId="20577"/>
          <ac:spMkLst>
            <pc:docMk/>
            <pc:sldMk cId="0" sldId="259"/>
            <ac:spMk id="175" creationId="{00000000-0000-0000-0000-000000000000}"/>
          </ac:spMkLst>
        </pc:spChg>
      </pc:sldChg>
      <pc:sldChg chg="add">
        <pc:chgData name="Dillon, Patrick" userId="808231c4-1915-4212-ac35-3250546a81c9" providerId="ADAL" clId="{54D20F62-DE96-864E-82DF-63C9FA19CEFF}" dt="2022-03-14T18:06:14.443" v="89"/>
        <pc:sldMkLst>
          <pc:docMk/>
          <pc:sldMk cId="0" sldId="260"/>
        </pc:sldMkLst>
      </pc:sldChg>
      <pc:sldChg chg="add">
        <pc:chgData name="Dillon, Patrick" userId="808231c4-1915-4212-ac35-3250546a81c9" providerId="ADAL" clId="{54D20F62-DE96-864E-82DF-63C9FA19CEFF}" dt="2022-03-14T18:11:00.887" v="90"/>
        <pc:sldMkLst>
          <pc:docMk/>
          <pc:sldMk cId="0" sldId="261"/>
        </pc:sldMkLst>
      </pc:sldChg>
      <pc:sldChg chg="add">
        <pc:chgData name="Dillon, Patrick" userId="808231c4-1915-4212-ac35-3250546a81c9" providerId="ADAL" clId="{54D20F62-DE96-864E-82DF-63C9FA19CEFF}" dt="2022-03-14T18:11:11.315" v="91"/>
        <pc:sldMkLst>
          <pc:docMk/>
          <pc:sldMk cId="0" sldId="262"/>
        </pc:sldMkLst>
      </pc:sldChg>
      <pc:sldChg chg="add">
        <pc:chgData name="Dillon, Patrick" userId="808231c4-1915-4212-ac35-3250546a81c9" providerId="ADAL" clId="{54D20F62-DE96-864E-82DF-63C9FA19CEFF}" dt="2022-03-14T18:14:12.150" v="92"/>
        <pc:sldMkLst>
          <pc:docMk/>
          <pc:sldMk cId="0" sldId="263"/>
        </pc:sldMkLst>
      </pc:sldChg>
      <pc:sldChg chg="add del">
        <pc:chgData name="Dillon, Patrick" userId="808231c4-1915-4212-ac35-3250546a81c9" providerId="ADAL" clId="{54D20F62-DE96-864E-82DF-63C9FA19CEFF}" dt="2022-03-14T18:14:12.150" v="92"/>
        <pc:sldMkLst>
          <pc:docMk/>
          <pc:sldMk cId="0" sldId="264"/>
        </pc:sldMkLst>
      </pc:sldChg>
      <pc:sldChg chg="add">
        <pc:chgData name="Dillon, Patrick" userId="808231c4-1915-4212-ac35-3250546a81c9" providerId="ADAL" clId="{54D20F62-DE96-864E-82DF-63C9FA19CEFF}" dt="2022-03-14T18:15:23.569" v="93"/>
        <pc:sldMkLst>
          <pc:docMk/>
          <pc:sldMk cId="0" sldId="265"/>
        </pc:sldMkLst>
      </pc:sldChg>
      <pc:sldChg chg="add del">
        <pc:chgData name="Dillon, Patrick" userId="808231c4-1915-4212-ac35-3250546a81c9" providerId="ADAL" clId="{54D20F62-DE96-864E-82DF-63C9FA19CEFF}" dt="2022-03-14T18:21:05.522" v="94"/>
        <pc:sldMkLst>
          <pc:docMk/>
          <pc:sldMk cId="0" sldId="266"/>
        </pc:sldMkLst>
      </pc:sldChg>
      <pc:sldChg chg="add del">
        <pc:chgData name="Dillon, Patrick" userId="808231c4-1915-4212-ac35-3250546a81c9" providerId="ADAL" clId="{54D20F62-DE96-864E-82DF-63C9FA19CEFF}" dt="2022-03-14T18:21:05.522" v="94"/>
        <pc:sldMkLst>
          <pc:docMk/>
          <pc:sldMk cId="0" sldId="267"/>
        </pc:sldMkLst>
      </pc:sldChg>
      <pc:sldChg chg="add del">
        <pc:chgData name="Dillon, Patrick" userId="808231c4-1915-4212-ac35-3250546a81c9" providerId="ADAL" clId="{54D20F62-DE96-864E-82DF-63C9FA19CEFF}" dt="2022-03-14T18:21:05.522" v="94"/>
        <pc:sldMkLst>
          <pc:docMk/>
          <pc:sldMk cId="0" sldId="268"/>
        </pc:sldMkLst>
      </pc:sldChg>
      <pc:sldChg chg="add del">
        <pc:chgData name="Dillon, Patrick" userId="808231c4-1915-4212-ac35-3250546a81c9" providerId="ADAL" clId="{54D20F62-DE96-864E-82DF-63C9FA19CEFF}" dt="2022-03-14T18:24:07.902" v="95"/>
        <pc:sldMkLst>
          <pc:docMk/>
          <pc:sldMk cId="0" sldId="269"/>
        </pc:sldMkLst>
      </pc:sldChg>
      <pc:sldChg chg="modSp add del mod">
        <pc:chgData name="Dillon, Patrick" userId="808231c4-1915-4212-ac35-3250546a81c9" providerId="ADAL" clId="{54D20F62-DE96-864E-82DF-63C9FA19CEFF}" dt="2022-03-14T18:28:05.936" v="107" actId="5793"/>
        <pc:sldMkLst>
          <pc:docMk/>
          <pc:sldMk cId="0" sldId="270"/>
        </pc:sldMkLst>
        <pc:spChg chg="mod">
          <ac:chgData name="Dillon, Patrick" userId="808231c4-1915-4212-ac35-3250546a81c9" providerId="ADAL" clId="{54D20F62-DE96-864E-82DF-63C9FA19CEFF}" dt="2022-03-14T18:28:05.936" v="107" actId="5793"/>
          <ac:spMkLst>
            <pc:docMk/>
            <pc:sldMk cId="0" sldId="270"/>
            <ac:spMk id="254" creationId="{00000000-0000-0000-0000-000000000000}"/>
          </ac:spMkLst>
        </pc:spChg>
      </pc:sldChg>
      <pc:sldChg chg="add del">
        <pc:chgData name="Dillon, Patrick" userId="808231c4-1915-4212-ac35-3250546a81c9" providerId="ADAL" clId="{54D20F62-DE96-864E-82DF-63C9FA19CEFF}" dt="2022-03-14T18:27:13.383" v="96"/>
        <pc:sldMkLst>
          <pc:docMk/>
          <pc:sldMk cId="0" sldId="271"/>
        </pc:sldMkLst>
      </pc:sldChg>
      <pc:sldChg chg="del">
        <pc:chgData name="Dillon, Patrick" userId="808231c4-1915-4212-ac35-3250546a81c9" providerId="ADAL" clId="{54D20F62-DE96-864E-82DF-63C9FA19CEFF}" dt="2022-03-14T18:02:40.326" v="82" actId="2696"/>
        <pc:sldMkLst>
          <pc:docMk/>
          <pc:sldMk cId="0" sldId="272"/>
        </pc:sldMkLst>
      </pc:sldChg>
      <pc:sldChg chg="modSp add mod ord">
        <pc:chgData name="Dillon, Patrick" userId="808231c4-1915-4212-ac35-3250546a81c9" providerId="ADAL" clId="{54D20F62-DE96-864E-82DF-63C9FA19CEFF}" dt="2022-03-17T15:31:07.578" v="141" actId="20578"/>
        <pc:sldMkLst>
          <pc:docMk/>
          <pc:sldMk cId="0" sldId="281"/>
        </pc:sldMkLst>
        <pc:spChg chg="mod">
          <ac:chgData name="Dillon, Patrick" userId="808231c4-1915-4212-ac35-3250546a81c9" providerId="ADAL" clId="{54D20F62-DE96-864E-82DF-63C9FA19CEFF}" dt="2022-03-14T18:29:04.667" v="116" actId="14100"/>
          <ac:spMkLst>
            <pc:docMk/>
            <pc:sldMk cId="0" sldId="281"/>
            <ac:spMk id="333" creationId="{00000000-0000-0000-0000-000000000000}"/>
          </ac:spMkLst>
        </pc:spChg>
      </pc:sldChg>
      <pc:sldChg chg="addSp delSp modSp mod">
        <pc:chgData name="Dillon, Patrick" userId="808231c4-1915-4212-ac35-3250546a81c9" providerId="ADAL" clId="{54D20F62-DE96-864E-82DF-63C9FA19CEFF}" dt="2022-03-17T15:29:08.601" v="120" actId="1076"/>
        <pc:sldMkLst>
          <pc:docMk/>
          <pc:sldMk cId="4235849203" sldId="368"/>
        </pc:sldMkLst>
        <pc:spChg chg="mod">
          <ac:chgData name="Dillon, Patrick" userId="808231c4-1915-4212-ac35-3250546a81c9" providerId="ADAL" clId="{54D20F62-DE96-864E-82DF-63C9FA19CEFF}" dt="2022-03-14T17:53:13.146" v="64" actId="1076"/>
          <ac:spMkLst>
            <pc:docMk/>
            <pc:sldMk cId="4235849203" sldId="368"/>
            <ac:spMk id="12" creationId="{5B1EC6ED-835B-544F-ADDF-C41FD5653F30}"/>
          </ac:spMkLst>
        </pc:spChg>
        <pc:spChg chg="add mod">
          <ac:chgData name="Dillon, Patrick" userId="808231c4-1915-4212-ac35-3250546a81c9" providerId="ADAL" clId="{54D20F62-DE96-864E-82DF-63C9FA19CEFF}" dt="2022-03-14T17:53:29.332" v="65" actId="1076"/>
          <ac:spMkLst>
            <pc:docMk/>
            <pc:sldMk cId="4235849203" sldId="368"/>
            <ac:spMk id="13" creationId="{7EEB78DC-9ED5-364C-8C32-89D4B7C2049C}"/>
          </ac:spMkLst>
        </pc:spChg>
        <pc:spChg chg="del mod">
          <ac:chgData name="Dillon, Patrick" userId="808231c4-1915-4212-ac35-3250546a81c9" providerId="ADAL" clId="{54D20F62-DE96-864E-82DF-63C9FA19CEFF}" dt="2022-03-14T17:53:05.674" v="63" actId="478"/>
          <ac:spMkLst>
            <pc:docMk/>
            <pc:sldMk cId="4235849203" sldId="368"/>
            <ac:spMk id="15" creationId="{D3B309E6-0074-9040-BAD9-1DF1DB919362}"/>
          </ac:spMkLst>
        </pc:spChg>
        <pc:spChg chg="add mod">
          <ac:chgData name="Dillon, Patrick" userId="808231c4-1915-4212-ac35-3250546a81c9" providerId="ADAL" clId="{54D20F62-DE96-864E-82DF-63C9FA19CEFF}" dt="2022-03-17T15:28:46.638" v="118" actId="1076"/>
          <ac:spMkLst>
            <pc:docMk/>
            <pc:sldMk cId="4235849203" sldId="368"/>
            <ac:spMk id="15" creationId="{ED462BDC-CD4D-204D-AC08-C47713B07CE4}"/>
          </ac:spMkLst>
        </pc:spChg>
        <pc:spChg chg="add mod">
          <ac:chgData name="Dillon, Patrick" userId="808231c4-1915-4212-ac35-3250546a81c9" providerId="ADAL" clId="{54D20F62-DE96-864E-82DF-63C9FA19CEFF}" dt="2022-03-14T17:53:29.332" v="65" actId="1076"/>
          <ac:spMkLst>
            <pc:docMk/>
            <pc:sldMk cId="4235849203" sldId="368"/>
            <ac:spMk id="16" creationId="{711A188A-C268-D14B-B930-A902B80327E1}"/>
          </ac:spMkLst>
        </pc:spChg>
        <pc:spChg chg="add mod">
          <ac:chgData name="Dillon, Patrick" userId="808231c4-1915-4212-ac35-3250546a81c9" providerId="ADAL" clId="{54D20F62-DE96-864E-82DF-63C9FA19CEFF}" dt="2022-03-17T15:29:08.601" v="120" actId="1076"/>
          <ac:spMkLst>
            <pc:docMk/>
            <pc:sldMk cId="4235849203" sldId="368"/>
            <ac:spMk id="17" creationId="{7DB8ABCD-469E-F14D-9A28-B5C4AB8F43F6}"/>
          </ac:spMkLst>
        </pc:spChg>
        <pc:spChg chg="add mod">
          <ac:chgData name="Dillon, Patrick" userId="808231c4-1915-4212-ac35-3250546a81c9" providerId="ADAL" clId="{54D20F62-DE96-864E-82DF-63C9FA19CEFF}" dt="2022-03-17T15:29:08.601" v="120" actId="1076"/>
          <ac:spMkLst>
            <pc:docMk/>
            <pc:sldMk cId="4235849203" sldId="368"/>
            <ac:spMk id="18" creationId="{2DAE0FD9-5AAE-BD4C-B883-986836ADD012}"/>
          </ac:spMkLst>
        </pc:spChg>
        <pc:spChg chg="del">
          <ac:chgData name="Dillon, Patrick" userId="808231c4-1915-4212-ac35-3250546a81c9" providerId="ADAL" clId="{54D20F62-DE96-864E-82DF-63C9FA19CEFF}" dt="2022-03-14T17:53:05.674" v="63" actId="478"/>
          <ac:spMkLst>
            <pc:docMk/>
            <pc:sldMk cId="4235849203" sldId="368"/>
            <ac:spMk id="18" creationId="{D411BD9C-A061-654A-82C9-B5A2454F69C5}"/>
          </ac:spMkLst>
        </pc:spChg>
        <pc:spChg chg="mod">
          <ac:chgData name="Dillon, Patrick" userId="808231c4-1915-4212-ac35-3250546a81c9" providerId="ADAL" clId="{54D20F62-DE96-864E-82DF-63C9FA19CEFF}" dt="2022-03-14T17:48:35.589" v="25" actId="20577"/>
          <ac:spMkLst>
            <pc:docMk/>
            <pc:sldMk cId="4235849203" sldId="368"/>
            <ac:spMk id="41" creationId="{00000000-0000-0000-0000-000000000000}"/>
          </ac:spMkLst>
        </pc:spChg>
        <pc:spChg chg="mod">
          <ac:chgData name="Dillon, Patrick" userId="808231c4-1915-4212-ac35-3250546a81c9" providerId="ADAL" clId="{54D20F62-DE96-864E-82DF-63C9FA19CEFF}" dt="2022-03-14T17:53:13.146" v="64" actId="1076"/>
          <ac:spMkLst>
            <pc:docMk/>
            <pc:sldMk cId="4235849203" sldId="368"/>
            <ac:spMk id="49" creationId="{00000000-0000-0000-0000-000000000000}"/>
          </ac:spMkLst>
        </pc:spChg>
      </pc:sldChg>
      <pc:sldChg chg="modSp mod">
        <pc:chgData name="Dillon, Patrick" userId="808231c4-1915-4212-ac35-3250546a81c9" providerId="ADAL" clId="{54D20F62-DE96-864E-82DF-63C9FA19CEFF}" dt="2022-03-14T17:55:24.158" v="81" actId="20577"/>
        <pc:sldMkLst>
          <pc:docMk/>
          <pc:sldMk cId="3092331572" sldId="372"/>
        </pc:sldMkLst>
        <pc:spChg chg="mod">
          <ac:chgData name="Dillon, Patrick" userId="808231c4-1915-4212-ac35-3250546a81c9" providerId="ADAL" clId="{54D20F62-DE96-864E-82DF-63C9FA19CEFF}" dt="2022-03-14T17:55:24.158" v="81" actId="20577"/>
          <ac:spMkLst>
            <pc:docMk/>
            <pc:sldMk cId="3092331572" sldId="372"/>
            <ac:spMk id="209" creationId="{00000000-0000-0000-0000-000000000000}"/>
          </ac:spMkLst>
        </pc:spChg>
      </pc:sldChg>
      <pc:sldChg chg="del">
        <pc:chgData name="Dillon, Patrick" userId="808231c4-1915-4212-ac35-3250546a81c9" providerId="ADAL" clId="{54D20F62-DE96-864E-82DF-63C9FA19CEFF}" dt="2022-03-14T17:53:44.201" v="66" actId="2696"/>
        <pc:sldMkLst>
          <pc:docMk/>
          <pc:sldMk cId="507913707" sldId="385"/>
        </pc:sldMkLst>
      </pc:sldChg>
      <pc:sldChg chg="del">
        <pc:chgData name="Dillon, Patrick" userId="808231c4-1915-4212-ac35-3250546a81c9" providerId="ADAL" clId="{54D20F62-DE96-864E-82DF-63C9FA19CEFF}" dt="2022-03-14T18:02:40.326" v="82" actId="2696"/>
        <pc:sldMkLst>
          <pc:docMk/>
          <pc:sldMk cId="3466328731" sldId="386"/>
        </pc:sldMkLst>
      </pc:sldChg>
      <pc:sldChg chg="del">
        <pc:chgData name="Dillon, Patrick" userId="808231c4-1915-4212-ac35-3250546a81c9" providerId="ADAL" clId="{54D20F62-DE96-864E-82DF-63C9FA19CEFF}" dt="2022-03-14T17:54:24.446" v="71" actId="2696"/>
        <pc:sldMkLst>
          <pc:docMk/>
          <pc:sldMk cId="136676914" sldId="388"/>
        </pc:sldMkLst>
      </pc:sldChg>
      <pc:sldChg chg="add ord">
        <pc:chgData name="Dillon, Patrick" userId="808231c4-1915-4212-ac35-3250546a81c9" providerId="ADAL" clId="{54D20F62-DE96-864E-82DF-63C9FA19CEFF}" dt="2022-03-17T15:30:07.101" v="128" actId="20578"/>
        <pc:sldMkLst>
          <pc:docMk/>
          <pc:sldMk cId="510765112" sldId="388"/>
        </pc:sldMkLst>
      </pc:sldChg>
      <pc:sldChg chg="modSp add del mod">
        <pc:chgData name="Dillon, Patrick" userId="808231c4-1915-4212-ac35-3250546a81c9" providerId="ADAL" clId="{54D20F62-DE96-864E-82DF-63C9FA19CEFF}" dt="2022-03-17T15:29:18.770" v="121" actId="2696"/>
        <pc:sldMkLst>
          <pc:docMk/>
          <pc:sldMk cId="3709863405" sldId="389"/>
        </pc:sldMkLst>
        <pc:spChg chg="mod">
          <ac:chgData name="Dillon, Patrick" userId="808231c4-1915-4212-ac35-3250546a81c9" providerId="ADAL" clId="{54D20F62-DE96-864E-82DF-63C9FA19CEFF}" dt="2022-03-14T17:54:00.103" v="69" actId="208"/>
          <ac:spMkLst>
            <pc:docMk/>
            <pc:sldMk cId="3709863405" sldId="389"/>
            <ac:spMk id="12" creationId="{5B1EC6ED-835B-544F-ADDF-C41FD5653F30}"/>
          </ac:spMkLst>
        </pc:spChg>
        <pc:spChg chg="mod">
          <ac:chgData name="Dillon, Patrick" userId="808231c4-1915-4212-ac35-3250546a81c9" providerId="ADAL" clId="{54D20F62-DE96-864E-82DF-63C9FA19CEFF}" dt="2022-03-14T17:53:54.742" v="68" actId="207"/>
          <ac:spMkLst>
            <pc:docMk/>
            <pc:sldMk cId="3709863405" sldId="389"/>
            <ac:spMk id="14" creationId="{5A9969EF-026E-D444-B898-3B6386AE54A7}"/>
          </ac:spMkLst>
        </pc:spChg>
        <pc:spChg chg="mod">
          <ac:chgData name="Dillon, Patrick" userId="808231c4-1915-4212-ac35-3250546a81c9" providerId="ADAL" clId="{54D20F62-DE96-864E-82DF-63C9FA19CEFF}" dt="2022-03-14T17:54:08.794" v="70" actId="207"/>
          <ac:spMkLst>
            <pc:docMk/>
            <pc:sldMk cId="3709863405" sldId="389"/>
            <ac:spMk id="49" creationId="{00000000-0000-0000-0000-000000000000}"/>
          </ac:spMkLst>
        </pc:spChg>
      </pc:sldChg>
      <pc:sldChg chg="modSp add del mod">
        <pc:chgData name="Dillon, Patrick" userId="808231c4-1915-4212-ac35-3250546a81c9" providerId="ADAL" clId="{54D20F62-DE96-864E-82DF-63C9FA19CEFF}" dt="2022-03-17T15:30:01.107" v="126" actId="2696"/>
        <pc:sldMkLst>
          <pc:docMk/>
          <pc:sldMk cId="1461540958" sldId="390"/>
        </pc:sldMkLst>
        <pc:spChg chg="mod">
          <ac:chgData name="Dillon, Patrick" userId="808231c4-1915-4212-ac35-3250546a81c9" providerId="ADAL" clId="{54D20F62-DE96-864E-82DF-63C9FA19CEFF}" dt="2022-03-14T17:54:48.506" v="76" actId="208"/>
          <ac:spMkLst>
            <pc:docMk/>
            <pc:sldMk cId="1461540958" sldId="390"/>
            <ac:spMk id="12" creationId="{5B1EC6ED-835B-544F-ADDF-C41FD5653F30}"/>
          </ac:spMkLst>
        </pc:spChg>
        <pc:spChg chg="mod">
          <ac:chgData name="Dillon, Patrick" userId="808231c4-1915-4212-ac35-3250546a81c9" providerId="ADAL" clId="{54D20F62-DE96-864E-82DF-63C9FA19CEFF}" dt="2022-03-14T17:55:10.670" v="79" actId="207"/>
          <ac:spMkLst>
            <pc:docMk/>
            <pc:sldMk cId="1461540958" sldId="390"/>
            <ac:spMk id="13" creationId="{7EEB78DC-9ED5-364C-8C32-89D4B7C2049C}"/>
          </ac:spMkLst>
        </pc:spChg>
        <pc:spChg chg="mod">
          <ac:chgData name="Dillon, Patrick" userId="808231c4-1915-4212-ac35-3250546a81c9" providerId="ADAL" clId="{54D20F62-DE96-864E-82DF-63C9FA19CEFF}" dt="2022-03-14T17:54:48.506" v="76" actId="208"/>
          <ac:spMkLst>
            <pc:docMk/>
            <pc:sldMk cId="1461540958" sldId="390"/>
            <ac:spMk id="14" creationId="{5A9969EF-026E-D444-B898-3B6386AE54A7}"/>
          </ac:spMkLst>
        </pc:spChg>
        <pc:spChg chg="mod">
          <ac:chgData name="Dillon, Patrick" userId="808231c4-1915-4212-ac35-3250546a81c9" providerId="ADAL" clId="{54D20F62-DE96-864E-82DF-63C9FA19CEFF}" dt="2022-03-14T17:55:02.319" v="78" actId="207"/>
          <ac:spMkLst>
            <pc:docMk/>
            <pc:sldMk cId="1461540958" sldId="390"/>
            <ac:spMk id="16" creationId="{711A188A-C268-D14B-B930-A902B80327E1}"/>
          </ac:spMkLst>
        </pc:spChg>
        <pc:spChg chg="mod">
          <ac:chgData name="Dillon, Patrick" userId="808231c4-1915-4212-ac35-3250546a81c9" providerId="ADAL" clId="{54D20F62-DE96-864E-82DF-63C9FA19CEFF}" dt="2022-03-14T17:55:02.319" v="78" actId="207"/>
          <ac:spMkLst>
            <pc:docMk/>
            <pc:sldMk cId="1461540958" sldId="390"/>
            <ac:spMk id="48" creationId="{00000000-0000-0000-0000-000000000000}"/>
          </ac:spMkLst>
        </pc:spChg>
        <pc:spChg chg="mod">
          <ac:chgData name="Dillon, Patrick" userId="808231c4-1915-4212-ac35-3250546a81c9" providerId="ADAL" clId="{54D20F62-DE96-864E-82DF-63C9FA19CEFF}" dt="2022-03-14T17:54:54.817" v="77" actId="207"/>
          <ac:spMkLst>
            <pc:docMk/>
            <pc:sldMk cId="1461540958" sldId="390"/>
            <ac:spMk id="49" creationId="{00000000-0000-0000-0000-000000000000}"/>
          </ac:spMkLst>
        </pc:spChg>
      </pc:sldChg>
      <pc:sldChg chg="addSp modSp new mod modClrScheme modAnim chgLayout">
        <pc:chgData name="Dillon, Patrick" userId="808231c4-1915-4212-ac35-3250546a81c9" providerId="ADAL" clId="{54D20F62-DE96-864E-82DF-63C9FA19CEFF}" dt="2022-03-14T18:03:19.045" v="86" actId="26606"/>
        <pc:sldMkLst>
          <pc:docMk/>
          <pc:sldMk cId="246099173" sldId="391"/>
        </pc:sldMkLst>
        <pc:picChg chg="add mod">
          <ac:chgData name="Dillon, Patrick" userId="808231c4-1915-4212-ac35-3250546a81c9" providerId="ADAL" clId="{54D20F62-DE96-864E-82DF-63C9FA19CEFF}" dt="2022-03-14T18:03:19.045" v="86" actId="26606"/>
          <ac:picMkLst>
            <pc:docMk/>
            <pc:sldMk cId="246099173" sldId="391"/>
            <ac:picMk id="2" creationId="{33F0B7A9-E4B0-694A-9016-079F0554D312}"/>
          </ac:picMkLst>
        </pc:picChg>
      </pc:sldChg>
      <pc:sldChg chg="modSp add mod">
        <pc:chgData name="Dillon, Patrick" userId="808231c4-1915-4212-ac35-3250546a81c9" providerId="ADAL" clId="{54D20F62-DE96-864E-82DF-63C9FA19CEFF}" dt="2022-03-17T15:29:42.135" v="125" actId="207"/>
        <pc:sldMkLst>
          <pc:docMk/>
          <pc:sldMk cId="527187580" sldId="392"/>
        </pc:sldMkLst>
        <pc:spChg chg="mod">
          <ac:chgData name="Dillon, Patrick" userId="808231c4-1915-4212-ac35-3250546a81c9" providerId="ADAL" clId="{54D20F62-DE96-864E-82DF-63C9FA19CEFF}" dt="2022-03-17T15:29:34.733" v="124" actId="208"/>
          <ac:spMkLst>
            <pc:docMk/>
            <pc:sldMk cId="527187580" sldId="392"/>
            <ac:spMk id="12" creationId="{5B1EC6ED-835B-544F-ADDF-C41FD5653F30}"/>
          </ac:spMkLst>
        </pc:spChg>
        <pc:spChg chg="mod">
          <ac:chgData name="Dillon, Patrick" userId="808231c4-1915-4212-ac35-3250546a81c9" providerId="ADAL" clId="{54D20F62-DE96-864E-82DF-63C9FA19CEFF}" dt="2022-03-17T15:29:34.733" v="124" actId="208"/>
          <ac:spMkLst>
            <pc:docMk/>
            <pc:sldMk cId="527187580" sldId="392"/>
            <ac:spMk id="14" creationId="{5A9969EF-026E-D444-B898-3B6386AE54A7}"/>
          </ac:spMkLst>
        </pc:spChg>
        <pc:spChg chg="mod">
          <ac:chgData name="Dillon, Patrick" userId="808231c4-1915-4212-ac35-3250546a81c9" providerId="ADAL" clId="{54D20F62-DE96-864E-82DF-63C9FA19CEFF}" dt="2022-03-17T15:29:42.135" v="125" actId="207"/>
          <ac:spMkLst>
            <pc:docMk/>
            <pc:sldMk cId="527187580" sldId="392"/>
            <ac:spMk id="49" creationId="{00000000-0000-0000-0000-000000000000}"/>
          </ac:spMkLst>
        </pc:spChg>
      </pc:sldChg>
      <pc:sldChg chg="modSp add mod">
        <pc:chgData name="Dillon, Patrick" userId="808231c4-1915-4212-ac35-3250546a81c9" providerId="ADAL" clId="{54D20F62-DE96-864E-82DF-63C9FA19CEFF}" dt="2022-03-17T15:30:37.598" v="133" actId="207"/>
        <pc:sldMkLst>
          <pc:docMk/>
          <pc:sldMk cId="3233908595" sldId="393"/>
        </pc:sldMkLst>
        <pc:spChg chg="mod">
          <ac:chgData name="Dillon, Patrick" userId="808231c4-1915-4212-ac35-3250546a81c9" providerId="ADAL" clId="{54D20F62-DE96-864E-82DF-63C9FA19CEFF}" dt="2022-03-17T15:30:17.151" v="130" actId="208"/>
          <ac:spMkLst>
            <pc:docMk/>
            <pc:sldMk cId="3233908595" sldId="393"/>
            <ac:spMk id="12" creationId="{5B1EC6ED-835B-544F-ADDF-C41FD5653F30}"/>
          </ac:spMkLst>
        </pc:spChg>
        <pc:spChg chg="mod">
          <ac:chgData name="Dillon, Patrick" userId="808231c4-1915-4212-ac35-3250546a81c9" providerId="ADAL" clId="{54D20F62-DE96-864E-82DF-63C9FA19CEFF}" dt="2022-03-17T15:30:37.598" v="133" actId="207"/>
          <ac:spMkLst>
            <pc:docMk/>
            <pc:sldMk cId="3233908595" sldId="393"/>
            <ac:spMk id="13" creationId="{7EEB78DC-9ED5-364C-8C32-89D4B7C2049C}"/>
          </ac:spMkLst>
        </pc:spChg>
        <pc:spChg chg="mod">
          <ac:chgData name="Dillon, Patrick" userId="808231c4-1915-4212-ac35-3250546a81c9" providerId="ADAL" clId="{54D20F62-DE96-864E-82DF-63C9FA19CEFF}" dt="2022-03-17T15:30:17.151" v="130" actId="208"/>
          <ac:spMkLst>
            <pc:docMk/>
            <pc:sldMk cId="3233908595" sldId="393"/>
            <ac:spMk id="14" creationId="{5A9969EF-026E-D444-B898-3B6386AE54A7}"/>
          </ac:spMkLst>
        </pc:spChg>
        <pc:spChg chg="mod">
          <ac:chgData name="Dillon, Patrick" userId="808231c4-1915-4212-ac35-3250546a81c9" providerId="ADAL" clId="{54D20F62-DE96-864E-82DF-63C9FA19CEFF}" dt="2022-03-17T15:30:30.817" v="132" actId="207"/>
          <ac:spMkLst>
            <pc:docMk/>
            <pc:sldMk cId="3233908595" sldId="393"/>
            <ac:spMk id="16" creationId="{711A188A-C268-D14B-B930-A902B80327E1}"/>
          </ac:spMkLst>
        </pc:spChg>
        <pc:spChg chg="mod">
          <ac:chgData name="Dillon, Patrick" userId="808231c4-1915-4212-ac35-3250546a81c9" providerId="ADAL" clId="{54D20F62-DE96-864E-82DF-63C9FA19CEFF}" dt="2022-03-17T15:30:30.817" v="132" actId="207"/>
          <ac:spMkLst>
            <pc:docMk/>
            <pc:sldMk cId="3233908595" sldId="393"/>
            <ac:spMk id="48" creationId="{00000000-0000-0000-0000-000000000000}"/>
          </ac:spMkLst>
        </pc:spChg>
        <pc:spChg chg="mod">
          <ac:chgData name="Dillon, Patrick" userId="808231c4-1915-4212-ac35-3250546a81c9" providerId="ADAL" clId="{54D20F62-DE96-864E-82DF-63C9FA19CEFF}" dt="2022-03-17T15:30:23.605" v="131" actId="207"/>
          <ac:spMkLst>
            <pc:docMk/>
            <pc:sldMk cId="3233908595" sldId="393"/>
            <ac:spMk id="49" creationId="{00000000-0000-0000-0000-000000000000}"/>
          </ac:spMkLst>
        </pc:spChg>
      </pc:sldChg>
      <pc:sldChg chg="modSp add mod ord">
        <pc:chgData name="Dillon, Patrick" userId="808231c4-1915-4212-ac35-3250546a81c9" providerId="ADAL" clId="{54D20F62-DE96-864E-82DF-63C9FA19CEFF}" dt="2022-03-17T15:31:39.908" v="145" actId="207"/>
        <pc:sldMkLst>
          <pc:docMk/>
          <pc:sldMk cId="3939234052" sldId="394"/>
        </pc:sldMkLst>
        <pc:spChg chg="mod">
          <ac:chgData name="Dillon, Patrick" userId="808231c4-1915-4212-ac35-3250546a81c9" providerId="ADAL" clId="{54D20F62-DE96-864E-82DF-63C9FA19CEFF}" dt="2022-03-17T15:31:22.287" v="143" actId="207"/>
          <ac:spMkLst>
            <pc:docMk/>
            <pc:sldMk cId="3939234052" sldId="394"/>
            <ac:spMk id="13" creationId="{7EEB78DC-9ED5-364C-8C32-89D4B7C2049C}"/>
          </ac:spMkLst>
        </pc:spChg>
        <pc:spChg chg="mod">
          <ac:chgData name="Dillon, Patrick" userId="808231c4-1915-4212-ac35-3250546a81c9" providerId="ADAL" clId="{54D20F62-DE96-864E-82DF-63C9FA19CEFF}" dt="2022-03-17T15:31:30.265" v="144" actId="207"/>
          <ac:spMkLst>
            <pc:docMk/>
            <pc:sldMk cId="3939234052" sldId="394"/>
            <ac:spMk id="15" creationId="{ED462BDC-CD4D-204D-AC08-C47713B07CE4}"/>
          </ac:spMkLst>
        </pc:spChg>
        <pc:spChg chg="mod">
          <ac:chgData name="Dillon, Patrick" userId="808231c4-1915-4212-ac35-3250546a81c9" providerId="ADAL" clId="{54D20F62-DE96-864E-82DF-63C9FA19CEFF}" dt="2022-03-17T15:31:15.741" v="142" actId="207"/>
          <ac:spMkLst>
            <pc:docMk/>
            <pc:sldMk cId="3939234052" sldId="394"/>
            <ac:spMk id="16" creationId="{711A188A-C268-D14B-B930-A902B80327E1}"/>
          </ac:spMkLst>
        </pc:spChg>
        <pc:spChg chg="mod">
          <ac:chgData name="Dillon, Patrick" userId="808231c4-1915-4212-ac35-3250546a81c9" providerId="ADAL" clId="{54D20F62-DE96-864E-82DF-63C9FA19CEFF}" dt="2022-03-17T15:31:39.908" v="145" actId="207"/>
          <ac:spMkLst>
            <pc:docMk/>
            <pc:sldMk cId="3939234052" sldId="394"/>
            <ac:spMk id="17" creationId="{7DB8ABCD-469E-F14D-9A28-B5C4AB8F43F6}"/>
          </ac:spMkLst>
        </pc:spChg>
        <pc:spChg chg="mod">
          <ac:chgData name="Dillon, Patrick" userId="808231c4-1915-4212-ac35-3250546a81c9" providerId="ADAL" clId="{54D20F62-DE96-864E-82DF-63C9FA19CEFF}" dt="2022-03-17T15:31:30.265" v="144" actId="207"/>
          <ac:spMkLst>
            <pc:docMk/>
            <pc:sldMk cId="3939234052" sldId="394"/>
            <ac:spMk id="18" creationId="{2DAE0FD9-5AAE-BD4C-B883-986836ADD012}"/>
          </ac:spMkLst>
        </pc:spChg>
        <pc:spChg chg="mod">
          <ac:chgData name="Dillon, Patrick" userId="808231c4-1915-4212-ac35-3250546a81c9" providerId="ADAL" clId="{54D20F62-DE96-864E-82DF-63C9FA19CEFF}" dt="2022-03-17T15:31:15.741" v="142" actId="207"/>
          <ac:spMkLst>
            <pc:docMk/>
            <pc:sldMk cId="3939234052" sldId="394"/>
            <ac:spMk id="48" creationId="{00000000-0000-0000-0000-000000000000}"/>
          </ac:spMkLst>
        </pc:spChg>
      </pc:sldChg>
      <pc:sldChg chg="modSp add mod">
        <pc:chgData name="Dillon, Patrick" userId="808231c4-1915-4212-ac35-3250546a81c9" providerId="ADAL" clId="{54D20F62-DE96-864E-82DF-63C9FA19CEFF}" dt="2022-03-17T15:31:59.368" v="154" actId="20577"/>
        <pc:sldMkLst>
          <pc:docMk/>
          <pc:sldMk cId="3218033797" sldId="395"/>
        </pc:sldMkLst>
        <pc:spChg chg="mod">
          <ac:chgData name="Dillon, Patrick" userId="808231c4-1915-4212-ac35-3250546a81c9" providerId="ADAL" clId="{54D20F62-DE96-864E-82DF-63C9FA19CEFF}" dt="2022-03-17T15:31:59.368" v="154" actId="20577"/>
          <ac:spMkLst>
            <pc:docMk/>
            <pc:sldMk cId="3218033797" sldId="395"/>
            <ac:spMk id="209" creationId="{00000000-0000-0000-0000-000000000000}"/>
          </ac:spMkLst>
        </pc:spChg>
      </pc:sldChg>
      <pc:sldMasterChg chg="delSldLayout">
        <pc:chgData name="Dillon, Patrick" userId="808231c4-1915-4212-ac35-3250546a81c9" providerId="ADAL" clId="{54D20F62-DE96-864E-82DF-63C9FA19CEFF}" dt="2022-03-14T18:02:40.326" v="82" actId="2696"/>
        <pc:sldMasterMkLst>
          <pc:docMk/>
          <pc:sldMasterMk cId="0" sldId="2147483688"/>
        </pc:sldMasterMkLst>
        <pc:sldLayoutChg chg="del">
          <pc:chgData name="Dillon, Patrick" userId="808231c4-1915-4212-ac35-3250546a81c9" providerId="ADAL" clId="{54D20F62-DE96-864E-82DF-63C9FA19CEFF}" dt="2022-03-14T18:02:40.326" v="82" actId="2696"/>
          <pc:sldLayoutMkLst>
            <pc:docMk/>
            <pc:sldMasterMk cId="0" sldId="2147483688"/>
            <pc:sldLayoutMk cId="2142824237" sldId="2147483690"/>
          </pc:sldLayoutMkLst>
        </pc:sldLayoutChg>
        <pc:sldLayoutChg chg="del">
          <pc:chgData name="Dillon, Patrick" userId="808231c4-1915-4212-ac35-3250546a81c9" providerId="ADAL" clId="{54D20F62-DE96-864E-82DF-63C9FA19CEFF}" dt="2022-03-14T18:02:40.326" v="82" actId="2696"/>
          <pc:sldLayoutMkLst>
            <pc:docMk/>
            <pc:sldMasterMk cId="0" sldId="2147483688"/>
            <pc:sldLayoutMk cId="1047990718" sldId="2147483691"/>
          </pc:sldLayoutMkLst>
        </pc:sldLayoutChg>
        <pc:sldLayoutChg chg="del">
          <pc:chgData name="Dillon, Patrick" userId="808231c4-1915-4212-ac35-3250546a81c9" providerId="ADAL" clId="{54D20F62-DE96-864E-82DF-63C9FA19CEFF}" dt="2022-03-14T18:02:40.326" v="82" actId="2696"/>
          <pc:sldLayoutMkLst>
            <pc:docMk/>
            <pc:sldMasterMk cId="0" sldId="2147483688"/>
            <pc:sldLayoutMk cId="4271161609" sldId="2147483692"/>
          </pc:sldLayoutMkLst>
        </pc:sldLayoutChg>
      </pc:sldMasterChg>
    </pc:docChg>
  </pc:docChgLst>
  <pc:docChgLst>
    <pc:chgData name="Dillon, Patrick" userId="808231c4-1915-4212-ac35-3250546a81c9" providerId="ADAL" clId="{5C407D25-13E4-4A41-890E-29E158DD0868}"/>
    <pc:docChg chg="undo custSel addSld delSld modSld sldOrd">
      <pc:chgData name="Dillon, Patrick" userId="808231c4-1915-4212-ac35-3250546a81c9" providerId="ADAL" clId="{5C407D25-13E4-4A41-890E-29E158DD0868}" dt="2022-03-08T15:07:54.252" v="187" actId="1076"/>
      <pc:docMkLst>
        <pc:docMk/>
      </pc:docMkLst>
      <pc:sldChg chg="modSp add mod">
        <pc:chgData name="Dillon, Patrick" userId="808231c4-1915-4212-ac35-3250546a81c9" providerId="ADAL" clId="{5C407D25-13E4-4A41-890E-29E158DD0868}" dt="2022-03-08T14:52:05.503" v="138" actId="1076"/>
        <pc:sldMkLst>
          <pc:docMk/>
          <pc:sldMk cId="0" sldId="258"/>
        </pc:sldMkLst>
        <pc:spChg chg="mod">
          <ac:chgData name="Dillon, Patrick" userId="808231c4-1915-4212-ac35-3250546a81c9" providerId="ADAL" clId="{5C407D25-13E4-4A41-890E-29E158DD0868}" dt="2022-03-08T14:52:05.503" v="138" actId="1076"/>
          <ac:spMkLst>
            <pc:docMk/>
            <pc:sldMk cId="0" sldId="258"/>
            <ac:spMk id="171" creationId="{00000000-0000-0000-0000-000000000000}"/>
          </ac:spMkLst>
        </pc:spChg>
      </pc:sldChg>
      <pc:sldChg chg="add">
        <pc:chgData name="Dillon, Patrick" userId="808231c4-1915-4212-ac35-3250546a81c9" providerId="ADAL" clId="{5C407D25-13E4-4A41-890E-29E158DD0868}" dt="2022-03-08T14:52:25.533" v="139"/>
        <pc:sldMkLst>
          <pc:docMk/>
          <pc:sldMk cId="0" sldId="259"/>
        </pc:sldMkLst>
      </pc:sldChg>
      <pc:sldChg chg="add">
        <pc:chgData name="Dillon, Patrick" userId="808231c4-1915-4212-ac35-3250546a81c9" providerId="ADAL" clId="{5C407D25-13E4-4A41-890E-29E158DD0868}" dt="2022-03-08T14:52:25.533" v="139"/>
        <pc:sldMkLst>
          <pc:docMk/>
          <pc:sldMk cId="0" sldId="260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738827630" sldId="260"/>
        </pc:sldMkLst>
      </pc:sldChg>
      <pc:sldChg chg="add">
        <pc:chgData name="Dillon, Patrick" userId="808231c4-1915-4212-ac35-3250546a81c9" providerId="ADAL" clId="{5C407D25-13E4-4A41-890E-29E158DD0868}" dt="2022-03-08T14:40:14.155" v="122"/>
        <pc:sldMkLst>
          <pc:docMk/>
          <pc:sldMk cId="840158566" sldId="261"/>
        </pc:sldMkLst>
      </pc:sldChg>
      <pc:sldChg chg="add">
        <pc:chgData name="Dillon, Patrick" userId="808231c4-1915-4212-ac35-3250546a81c9" providerId="ADAL" clId="{5C407D25-13E4-4A41-890E-29E158DD0868}" dt="2022-03-08T14:52:25.533" v="139"/>
        <pc:sldMkLst>
          <pc:docMk/>
          <pc:sldMk cId="0" sldId="262"/>
        </pc:sldMkLst>
      </pc:sldChg>
      <pc:sldChg chg="modSp add mod">
        <pc:chgData name="Dillon, Patrick" userId="808231c4-1915-4212-ac35-3250546a81c9" providerId="ADAL" clId="{5C407D25-13E4-4A41-890E-29E158DD0868}" dt="2022-03-08T15:06:38.009" v="157" actId="1076"/>
        <pc:sldMkLst>
          <pc:docMk/>
          <pc:sldMk cId="0" sldId="263"/>
        </pc:sldMkLst>
        <pc:spChg chg="mod">
          <ac:chgData name="Dillon, Patrick" userId="808231c4-1915-4212-ac35-3250546a81c9" providerId="ADAL" clId="{5C407D25-13E4-4A41-890E-29E158DD0868}" dt="2022-03-08T15:06:38.009" v="157" actId="1076"/>
          <ac:spMkLst>
            <pc:docMk/>
            <pc:sldMk cId="0" sldId="263"/>
            <ac:spMk id="207" creationId="{00000000-0000-0000-0000-000000000000}"/>
          </ac:spMkLst>
        </pc:spChg>
      </pc:sldChg>
      <pc:sldChg chg="add">
        <pc:chgData name="Dillon, Patrick" userId="808231c4-1915-4212-ac35-3250546a81c9" providerId="ADAL" clId="{5C407D25-13E4-4A41-890E-29E158DD0868}" dt="2022-03-08T15:00:15.539" v="141"/>
        <pc:sldMkLst>
          <pc:docMk/>
          <pc:sldMk cId="0" sldId="265"/>
        </pc:sldMkLst>
      </pc:sldChg>
      <pc:sldChg chg="add">
        <pc:chgData name="Dillon, Patrick" userId="808231c4-1915-4212-ac35-3250546a81c9" providerId="ADAL" clId="{5C407D25-13E4-4A41-890E-29E158DD0868}" dt="2022-03-08T15:00:15.539" v="141"/>
        <pc:sldMkLst>
          <pc:docMk/>
          <pc:sldMk cId="0" sldId="266"/>
        </pc:sldMkLst>
      </pc:sldChg>
      <pc:sldChg chg="add">
        <pc:chgData name="Dillon, Patrick" userId="808231c4-1915-4212-ac35-3250546a81c9" providerId="ADAL" clId="{5C407D25-13E4-4A41-890E-29E158DD0868}" dt="2022-03-08T14:40:14.155" v="122"/>
        <pc:sldMkLst>
          <pc:docMk/>
          <pc:sldMk cId="1274406760" sldId="269"/>
        </pc:sldMkLst>
      </pc:sldChg>
      <pc:sldChg chg="modSp add mod">
        <pc:chgData name="Dillon, Patrick" userId="808231c4-1915-4212-ac35-3250546a81c9" providerId="ADAL" clId="{5C407D25-13E4-4A41-890E-29E158DD0868}" dt="2022-03-08T15:07:54.252" v="187" actId="1076"/>
        <pc:sldMkLst>
          <pc:docMk/>
          <pc:sldMk cId="0" sldId="273"/>
        </pc:sldMkLst>
        <pc:spChg chg="mod">
          <ac:chgData name="Dillon, Patrick" userId="808231c4-1915-4212-ac35-3250546a81c9" providerId="ADAL" clId="{5C407D25-13E4-4A41-890E-29E158DD0868}" dt="2022-03-08T15:07:54.252" v="187" actId="1076"/>
          <ac:spMkLst>
            <pc:docMk/>
            <pc:sldMk cId="0" sldId="273"/>
            <ac:spMk id="284" creationId="{00000000-0000-0000-0000-000000000000}"/>
          </ac:spMkLst>
        </pc:spChg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2665327126" sldId="278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491134148" sldId="280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1481329654" sldId="281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765866392" sldId="282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65874290" sldId="283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946380539" sldId="284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757433234" sldId="285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780955361" sldId="286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1053041160" sldId="287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78496314" sldId="288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2240283891" sldId="289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2698646943" sldId="290"/>
        </pc:sldMkLst>
      </pc:sldChg>
      <pc:sldChg chg="add">
        <pc:chgData name="Dillon, Patrick" userId="808231c4-1915-4212-ac35-3250546a81c9" providerId="ADAL" clId="{5C407D25-13E4-4A41-890E-29E158DD0868}" dt="2022-03-08T14:40:14.155" v="122"/>
        <pc:sldMkLst>
          <pc:docMk/>
          <pc:sldMk cId="3472869929" sldId="353"/>
        </pc:sldMkLst>
      </pc:sldChg>
      <pc:sldChg chg="add">
        <pc:chgData name="Dillon, Patrick" userId="808231c4-1915-4212-ac35-3250546a81c9" providerId="ADAL" clId="{5C407D25-13E4-4A41-890E-29E158DD0868}" dt="2022-03-08T14:40:14.155" v="122"/>
        <pc:sldMkLst>
          <pc:docMk/>
          <pc:sldMk cId="488115242" sldId="354"/>
        </pc:sldMkLst>
      </pc:sldChg>
      <pc:sldChg chg="addSp delSp modSp mod">
        <pc:chgData name="Dillon, Patrick" userId="808231c4-1915-4212-ac35-3250546a81c9" providerId="ADAL" clId="{5C407D25-13E4-4A41-890E-29E158DD0868}" dt="2022-03-08T14:39:31.007" v="117" actId="478"/>
        <pc:sldMkLst>
          <pc:docMk/>
          <pc:sldMk cId="4235849203" sldId="368"/>
        </pc:sldMkLst>
        <pc:spChg chg="del">
          <ac:chgData name="Dillon, Patrick" userId="808231c4-1915-4212-ac35-3250546a81c9" providerId="ADAL" clId="{5C407D25-13E4-4A41-890E-29E158DD0868}" dt="2022-03-08T14:39:31.007" v="117" actId="478"/>
          <ac:spMkLst>
            <pc:docMk/>
            <pc:sldMk cId="4235849203" sldId="368"/>
            <ac:spMk id="12" creationId="{9E16A32C-8270-0A4C-9FD7-1580B43F583D}"/>
          </ac:spMkLst>
        </pc:spChg>
        <pc:spChg chg="del">
          <ac:chgData name="Dillon, Patrick" userId="808231c4-1915-4212-ac35-3250546a81c9" providerId="ADAL" clId="{5C407D25-13E4-4A41-890E-29E158DD0868}" dt="2022-03-08T14:37:24.950" v="22" actId="478"/>
          <ac:spMkLst>
            <pc:docMk/>
            <pc:sldMk cId="4235849203" sldId="368"/>
            <ac:spMk id="13" creationId="{34CC7294-C25F-E944-A8CF-8C61343548C7}"/>
          </ac:spMkLst>
        </pc:spChg>
        <pc:spChg chg="add mod">
          <ac:chgData name="Dillon, Patrick" userId="808231c4-1915-4212-ac35-3250546a81c9" providerId="ADAL" clId="{5C407D25-13E4-4A41-890E-29E158DD0868}" dt="2022-03-08T14:38:27.279" v="30" actId="1076"/>
          <ac:spMkLst>
            <pc:docMk/>
            <pc:sldMk cId="4235849203" sldId="368"/>
            <ac:spMk id="15" creationId="{D3B309E6-0074-9040-BAD9-1DF1DB919362}"/>
          </ac:spMkLst>
        </pc:spChg>
        <pc:spChg chg="del">
          <ac:chgData name="Dillon, Patrick" userId="808231c4-1915-4212-ac35-3250546a81c9" providerId="ADAL" clId="{5C407D25-13E4-4A41-890E-29E158DD0868}" dt="2022-03-08T14:38:14.493" v="26" actId="478"/>
          <ac:spMkLst>
            <pc:docMk/>
            <pc:sldMk cId="4235849203" sldId="368"/>
            <ac:spMk id="16" creationId="{C2EE4F24-5BD8-D047-902D-0419A6EBAB4F}"/>
          </ac:spMkLst>
        </pc:spChg>
        <pc:spChg chg="add mod">
          <ac:chgData name="Dillon, Patrick" userId="808231c4-1915-4212-ac35-3250546a81c9" providerId="ADAL" clId="{5C407D25-13E4-4A41-890E-29E158DD0868}" dt="2022-03-08T14:37:39.091" v="25" actId="1076"/>
          <ac:spMkLst>
            <pc:docMk/>
            <pc:sldMk cId="4235849203" sldId="368"/>
            <ac:spMk id="17" creationId="{0D1230AB-208B-364C-BEC0-7C7D50B1719E}"/>
          </ac:spMkLst>
        </pc:spChg>
        <pc:spChg chg="add mod">
          <ac:chgData name="Dillon, Patrick" userId="808231c4-1915-4212-ac35-3250546a81c9" providerId="ADAL" clId="{5C407D25-13E4-4A41-890E-29E158DD0868}" dt="2022-03-08T14:38:19.676" v="28" actId="1076"/>
          <ac:spMkLst>
            <pc:docMk/>
            <pc:sldMk cId="4235849203" sldId="368"/>
            <ac:spMk id="18" creationId="{D411BD9C-A061-654A-82C9-B5A2454F69C5}"/>
          </ac:spMkLst>
        </pc:spChg>
        <pc:spChg chg="mod">
          <ac:chgData name="Dillon, Patrick" userId="808231c4-1915-4212-ac35-3250546a81c9" providerId="ADAL" clId="{5C407D25-13E4-4A41-890E-29E158DD0868}" dt="2022-03-08T14:37:21.267" v="21" actId="20577"/>
          <ac:spMkLst>
            <pc:docMk/>
            <pc:sldMk cId="4235849203" sldId="368"/>
            <ac:spMk id="41" creationId="{00000000-0000-0000-0000-000000000000}"/>
          </ac:spMkLst>
        </pc:spChg>
        <pc:spChg chg="mod">
          <ac:chgData name="Dillon, Patrick" userId="808231c4-1915-4212-ac35-3250546a81c9" providerId="ADAL" clId="{5C407D25-13E4-4A41-890E-29E158DD0868}" dt="2022-03-08T14:39:21.623" v="116" actId="20577"/>
          <ac:spMkLst>
            <pc:docMk/>
            <pc:sldMk cId="4235849203" sldId="368"/>
            <ac:spMk id="49" creationId="{00000000-0000-0000-0000-000000000000}"/>
          </ac:spMkLst>
        </pc:spChg>
        <pc:spChg chg="del">
          <ac:chgData name="Dillon, Patrick" userId="808231c4-1915-4212-ac35-3250546a81c9" providerId="ADAL" clId="{5C407D25-13E4-4A41-890E-29E158DD0868}" dt="2022-03-08T14:37:29.192" v="24" actId="478"/>
          <ac:spMkLst>
            <pc:docMk/>
            <pc:sldMk cId="4235849203" sldId="368"/>
            <ac:spMk id="51" creationId="{00000000-0000-0000-0000-000000000000}"/>
          </ac:spMkLst>
        </pc:spChg>
      </pc:sldChg>
      <pc:sldChg chg="modSp mod">
        <pc:chgData name="Dillon, Patrick" userId="808231c4-1915-4212-ac35-3250546a81c9" providerId="ADAL" clId="{5C407D25-13E4-4A41-890E-29E158DD0868}" dt="2022-03-08T14:41:27.071" v="130" actId="20577"/>
        <pc:sldMkLst>
          <pc:docMk/>
          <pc:sldMk cId="3092331572" sldId="372"/>
        </pc:sldMkLst>
        <pc:spChg chg="mod">
          <ac:chgData name="Dillon, Patrick" userId="808231c4-1915-4212-ac35-3250546a81c9" providerId="ADAL" clId="{5C407D25-13E4-4A41-890E-29E158DD0868}" dt="2022-03-08T14:41:27.071" v="130" actId="20577"/>
          <ac:spMkLst>
            <pc:docMk/>
            <pc:sldMk cId="3092331572" sldId="372"/>
            <ac:spMk id="209" creationId="{00000000-0000-0000-0000-000000000000}"/>
          </ac:spMkLst>
        </pc:spChg>
      </pc:sldChg>
      <pc:sldChg chg="del">
        <pc:chgData name="Dillon, Patrick" userId="808231c4-1915-4212-ac35-3250546a81c9" providerId="ADAL" clId="{5C407D25-13E4-4A41-890E-29E158DD0868}" dt="2022-03-08T14:39:35.671" v="118" actId="2696"/>
        <pc:sldMkLst>
          <pc:docMk/>
          <pc:sldMk cId="1842599457" sldId="376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1005142593" sldId="377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669319766" sldId="378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3767278229" sldId="379"/>
        </pc:sldMkLst>
      </pc:sldChg>
      <pc:sldChg chg="del">
        <pc:chgData name="Dillon, Patrick" userId="808231c4-1915-4212-ac35-3250546a81c9" providerId="ADAL" clId="{5C407D25-13E4-4A41-890E-29E158DD0868}" dt="2022-03-08T14:42:50.384" v="135" actId="2696"/>
        <pc:sldMkLst>
          <pc:docMk/>
          <pc:sldMk cId="3928515727" sldId="380"/>
        </pc:sldMkLst>
      </pc:sldChg>
      <pc:sldChg chg="modSp add mod">
        <pc:chgData name="Dillon, Patrick" userId="808231c4-1915-4212-ac35-3250546a81c9" providerId="ADAL" clId="{5C407D25-13E4-4A41-890E-29E158DD0868}" dt="2022-03-08T14:39:52.466" v="121" actId="207"/>
        <pc:sldMkLst>
          <pc:docMk/>
          <pc:sldMk cId="1242143850" sldId="381"/>
        </pc:sldMkLst>
        <pc:spChg chg="mod">
          <ac:chgData name="Dillon, Patrick" userId="808231c4-1915-4212-ac35-3250546a81c9" providerId="ADAL" clId="{5C407D25-13E4-4A41-890E-29E158DD0868}" dt="2022-03-08T14:39:46.370" v="120" actId="207"/>
          <ac:spMkLst>
            <pc:docMk/>
            <pc:sldMk cId="1242143850" sldId="381"/>
            <ac:spMk id="14" creationId="{5A9969EF-026E-D444-B898-3B6386AE54A7}"/>
          </ac:spMkLst>
        </pc:spChg>
        <pc:spChg chg="mod">
          <ac:chgData name="Dillon, Patrick" userId="808231c4-1915-4212-ac35-3250546a81c9" providerId="ADAL" clId="{5C407D25-13E4-4A41-890E-29E158DD0868}" dt="2022-03-08T14:39:52.466" v="121" actId="207"/>
          <ac:spMkLst>
            <pc:docMk/>
            <pc:sldMk cId="1242143850" sldId="381"/>
            <ac:spMk id="15" creationId="{D3B309E6-0074-9040-BAD9-1DF1DB919362}"/>
          </ac:spMkLst>
        </pc:spChg>
        <pc:spChg chg="mod">
          <ac:chgData name="Dillon, Patrick" userId="808231c4-1915-4212-ac35-3250546a81c9" providerId="ADAL" clId="{5C407D25-13E4-4A41-890E-29E158DD0868}" dt="2022-03-08T14:39:46.370" v="120" actId="207"/>
          <ac:spMkLst>
            <pc:docMk/>
            <pc:sldMk cId="1242143850" sldId="381"/>
            <ac:spMk id="17" creationId="{0D1230AB-208B-364C-BEC0-7C7D50B1719E}"/>
          </ac:spMkLst>
        </pc:spChg>
      </pc:sldChg>
      <pc:sldChg chg="modSp add mod ord">
        <pc:chgData name="Dillon, Patrick" userId="808231c4-1915-4212-ac35-3250546a81c9" providerId="ADAL" clId="{5C407D25-13E4-4A41-890E-29E158DD0868}" dt="2022-03-08T14:41:01.348" v="128" actId="207"/>
        <pc:sldMkLst>
          <pc:docMk/>
          <pc:sldMk cId="1018488587" sldId="382"/>
        </pc:sldMkLst>
        <pc:spChg chg="mod">
          <ac:chgData name="Dillon, Patrick" userId="808231c4-1915-4212-ac35-3250546a81c9" providerId="ADAL" clId="{5C407D25-13E4-4A41-890E-29E158DD0868}" dt="2022-03-08T14:40:42.056" v="125" actId="207"/>
          <ac:spMkLst>
            <pc:docMk/>
            <pc:sldMk cId="1018488587" sldId="382"/>
            <ac:spMk id="14" creationId="{5A9969EF-026E-D444-B898-3B6386AE54A7}"/>
          </ac:spMkLst>
        </pc:spChg>
        <pc:spChg chg="mod">
          <ac:chgData name="Dillon, Patrick" userId="808231c4-1915-4212-ac35-3250546a81c9" providerId="ADAL" clId="{5C407D25-13E4-4A41-890E-29E158DD0868}" dt="2022-03-08T14:40:48.037" v="126" actId="207"/>
          <ac:spMkLst>
            <pc:docMk/>
            <pc:sldMk cId="1018488587" sldId="382"/>
            <ac:spMk id="15" creationId="{D3B309E6-0074-9040-BAD9-1DF1DB919362}"/>
          </ac:spMkLst>
        </pc:spChg>
        <pc:spChg chg="mod">
          <ac:chgData name="Dillon, Patrick" userId="808231c4-1915-4212-ac35-3250546a81c9" providerId="ADAL" clId="{5C407D25-13E4-4A41-890E-29E158DD0868}" dt="2022-03-08T14:40:42.056" v="125" actId="207"/>
          <ac:spMkLst>
            <pc:docMk/>
            <pc:sldMk cId="1018488587" sldId="382"/>
            <ac:spMk id="17" creationId="{0D1230AB-208B-364C-BEC0-7C7D50B1719E}"/>
          </ac:spMkLst>
        </pc:spChg>
        <pc:spChg chg="mod">
          <ac:chgData name="Dillon, Patrick" userId="808231c4-1915-4212-ac35-3250546a81c9" providerId="ADAL" clId="{5C407D25-13E4-4A41-890E-29E158DD0868}" dt="2022-03-08T14:40:54.900" v="127" actId="207"/>
          <ac:spMkLst>
            <pc:docMk/>
            <pc:sldMk cId="1018488587" sldId="382"/>
            <ac:spMk id="18" creationId="{D411BD9C-A061-654A-82C9-B5A2454F69C5}"/>
          </ac:spMkLst>
        </pc:spChg>
        <pc:spChg chg="mod">
          <ac:chgData name="Dillon, Patrick" userId="808231c4-1915-4212-ac35-3250546a81c9" providerId="ADAL" clId="{5C407D25-13E4-4A41-890E-29E158DD0868}" dt="2022-03-08T14:40:54.900" v="127" actId="207"/>
          <ac:spMkLst>
            <pc:docMk/>
            <pc:sldMk cId="1018488587" sldId="382"/>
            <ac:spMk id="48" creationId="{00000000-0000-0000-0000-000000000000}"/>
          </ac:spMkLst>
        </pc:spChg>
        <pc:spChg chg="mod">
          <ac:chgData name="Dillon, Patrick" userId="808231c4-1915-4212-ac35-3250546a81c9" providerId="ADAL" clId="{5C407D25-13E4-4A41-890E-29E158DD0868}" dt="2022-03-08T14:41:01.348" v="128" actId="207"/>
          <ac:spMkLst>
            <pc:docMk/>
            <pc:sldMk cId="1018488587" sldId="382"/>
            <ac:spMk id="49" creationId="{00000000-0000-0000-0000-000000000000}"/>
          </ac:spMkLst>
        </pc:spChg>
      </pc:sldChg>
      <pc:sldChg chg="addSp modSp new mod modClrScheme modAnim chgLayout">
        <pc:chgData name="Dillon, Patrick" userId="808231c4-1915-4212-ac35-3250546a81c9" providerId="ADAL" clId="{5C407D25-13E4-4A41-890E-29E158DD0868}" dt="2022-03-08T14:42:39.529" v="134" actId="26606"/>
        <pc:sldMkLst>
          <pc:docMk/>
          <pc:sldMk cId="101755761" sldId="383"/>
        </pc:sldMkLst>
        <pc:picChg chg="add mod">
          <ac:chgData name="Dillon, Patrick" userId="808231c4-1915-4212-ac35-3250546a81c9" providerId="ADAL" clId="{5C407D25-13E4-4A41-890E-29E158DD0868}" dt="2022-03-08T14:42:39.529" v="134" actId="26606"/>
          <ac:picMkLst>
            <pc:docMk/>
            <pc:sldMk cId="101755761" sldId="383"/>
            <ac:picMk id="2" creationId="{C391F466-8BD0-A34F-B533-078AA0CC9216}"/>
          </ac:picMkLst>
        </pc:picChg>
      </pc:sldChg>
      <pc:sldChg chg="add">
        <pc:chgData name="Dillon, Patrick" userId="808231c4-1915-4212-ac35-3250546a81c9" providerId="ADAL" clId="{5C407D25-13E4-4A41-890E-29E158DD0868}" dt="2022-03-08T14:52:25.533" v="139"/>
        <pc:sldMkLst>
          <pc:docMk/>
          <pc:sldMk cId="0" sldId="384"/>
        </pc:sldMkLst>
      </pc:sldChg>
      <pc:sldChg chg="add del">
        <pc:chgData name="Dillon, Patrick" userId="808231c4-1915-4212-ac35-3250546a81c9" providerId="ADAL" clId="{5C407D25-13E4-4A41-890E-29E158DD0868}" dt="2022-03-08T15:05:13.077" v="143"/>
        <pc:sldMkLst>
          <pc:docMk/>
          <pc:sldMk cId="507913707" sldId="385"/>
        </pc:sldMkLst>
      </pc:sldChg>
      <pc:sldChg chg="add del">
        <pc:chgData name="Dillon, Patrick" userId="808231c4-1915-4212-ac35-3250546a81c9" providerId="ADAL" clId="{5C407D25-13E4-4A41-890E-29E158DD0868}" dt="2022-03-08T15:05:13.077" v="143"/>
        <pc:sldMkLst>
          <pc:docMk/>
          <pc:sldMk cId="3466328731" sldId="386"/>
        </pc:sldMkLst>
      </pc:sldChg>
      <pc:sldMasterChg chg="delSldLayout">
        <pc:chgData name="Dillon, Patrick" userId="808231c4-1915-4212-ac35-3250546a81c9" providerId="ADAL" clId="{5C407D25-13E4-4A41-890E-29E158DD0868}" dt="2022-03-08T14:42:50.384" v="135" actId="2696"/>
        <pc:sldMasterMkLst>
          <pc:docMk/>
          <pc:sldMasterMk cId="0" sldId="2147483688"/>
        </pc:sldMasterMkLst>
        <pc:sldLayoutChg chg="del">
          <pc:chgData name="Dillon, Patrick" userId="808231c4-1915-4212-ac35-3250546a81c9" providerId="ADAL" clId="{5C407D25-13E4-4A41-890E-29E158DD0868}" dt="2022-03-08T14:42:50.384" v="135" actId="2696"/>
          <pc:sldLayoutMkLst>
            <pc:docMk/>
            <pc:sldMasterMk cId="0" sldId="2147483688"/>
            <pc:sldLayoutMk cId="0" sldId="2147483677"/>
          </pc:sldLayoutMkLst>
        </pc:sldLayoutChg>
        <pc:sldLayoutChg chg="del">
          <pc:chgData name="Dillon, Patrick" userId="808231c4-1915-4212-ac35-3250546a81c9" providerId="ADAL" clId="{5C407D25-13E4-4A41-890E-29E158DD0868}" dt="2022-03-08T14:42:50.384" v="135" actId="2696"/>
          <pc:sldLayoutMkLst>
            <pc:docMk/>
            <pc:sldMasterMk cId="0" sldId="2147483688"/>
            <pc:sldLayoutMk cId="1881352212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102a96c4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2" name="Google Shape;152;g6102a96c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bd883d51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0" name="Google Shape;180;g63bd883d5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7653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477d4c0e6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1" name="Google Shape;391;g6477d4c0e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281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2cb2fc69c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98" name="Google Shape;398;g62cb2fc69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29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2cb2fc69c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98" name="Google Shape;398;g62cb2fc69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1865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2cb2fc69c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98" name="Google Shape;398;g62cb2fc69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9634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477d4c0e6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1" name="Google Shape;391;g6477d4c0e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2814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477d4c0e6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1" name="Google Shape;391;g6477d4c0e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468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2cb2fc69c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98" name="Google Shape;398;g62cb2fc69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963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2cb2fc69c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98" name="Google Shape;398;g62cb2fc69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294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2cb2fc69c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98" name="Google Shape;398;g62cb2fc69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186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d9fffc834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1" name="Google Shape;271;g7d9fffc83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0234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2cb2fc69c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98" name="Google Shape;398;g62cb2fc69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7381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2cb2fc69c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98" name="Google Shape;398;g62cb2fc69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0828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477d4c0e6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1" name="Google Shape;391;g6477d4c0e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5523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2cb2fc69c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8" name="Google Shape;398;g62cb2fc69c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18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bd883d51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0" name="Google Shape;180;g63bd883d5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6feb24c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g616feb24c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6feb24c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g616feb24c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116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6feb24c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g616feb24c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763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6feb24c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g616feb24c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18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6feb24c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g616feb24c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605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6feb24c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g616feb24c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602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>
            <a:spLocks noGrp="1"/>
          </p:cNvSpPr>
          <p:nvPr>
            <p:ph type="pic" idx="2"/>
          </p:nvPr>
        </p:nvSpPr>
        <p:spPr>
          <a:xfrm>
            <a:off x="864238" y="2021776"/>
            <a:ext cx="15228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6"/>
          <p:cNvSpPr>
            <a:spLocks noGrp="1"/>
          </p:cNvSpPr>
          <p:nvPr>
            <p:ph type="pic" idx="3"/>
          </p:nvPr>
        </p:nvSpPr>
        <p:spPr>
          <a:xfrm>
            <a:off x="2835542" y="2021776"/>
            <a:ext cx="15228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>
            <a:spLocks noGrp="1"/>
          </p:cNvSpPr>
          <p:nvPr>
            <p:ph type="pic" idx="4"/>
          </p:nvPr>
        </p:nvSpPr>
        <p:spPr>
          <a:xfrm>
            <a:off x="4806846" y="2021776"/>
            <a:ext cx="15228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>
            <a:spLocks noGrp="1"/>
          </p:cNvSpPr>
          <p:nvPr>
            <p:ph type="pic" idx="5"/>
          </p:nvPr>
        </p:nvSpPr>
        <p:spPr>
          <a:xfrm>
            <a:off x="6778149" y="2021776"/>
            <a:ext cx="1522800" cy="17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544287" y="1426027"/>
            <a:ext cx="11211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7"/>
          <p:cNvSpPr>
            <a:spLocks noGrp="1"/>
          </p:cNvSpPr>
          <p:nvPr>
            <p:ph type="pic" idx="3"/>
          </p:nvPr>
        </p:nvSpPr>
        <p:spPr>
          <a:xfrm>
            <a:off x="2291444" y="1426027"/>
            <a:ext cx="11211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7"/>
          <p:cNvSpPr>
            <a:spLocks noGrp="1"/>
          </p:cNvSpPr>
          <p:nvPr>
            <p:ph type="pic" idx="4"/>
          </p:nvPr>
        </p:nvSpPr>
        <p:spPr>
          <a:xfrm>
            <a:off x="4038601" y="1426027"/>
            <a:ext cx="11211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>
            <a:spLocks noGrp="1"/>
          </p:cNvSpPr>
          <p:nvPr>
            <p:ph type="pic" idx="5"/>
          </p:nvPr>
        </p:nvSpPr>
        <p:spPr>
          <a:xfrm>
            <a:off x="5785759" y="1426027"/>
            <a:ext cx="11211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>
            <a:spLocks noGrp="1"/>
          </p:cNvSpPr>
          <p:nvPr>
            <p:ph type="pic" idx="6"/>
          </p:nvPr>
        </p:nvSpPr>
        <p:spPr>
          <a:xfrm>
            <a:off x="7532916" y="1426027"/>
            <a:ext cx="11211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7"/>
          <p:cNvSpPr>
            <a:spLocks noGrp="1"/>
          </p:cNvSpPr>
          <p:nvPr>
            <p:ph type="pic" idx="7"/>
          </p:nvPr>
        </p:nvSpPr>
        <p:spPr>
          <a:xfrm>
            <a:off x="544287" y="3216728"/>
            <a:ext cx="11211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7"/>
          <p:cNvSpPr>
            <a:spLocks noGrp="1"/>
          </p:cNvSpPr>
          <p:nvPr>
            <p:ph type="pic" idx="8"/>
          </p:nvPr>
        </p:nvSpPr>
        <p:spPr>
          <a:xfrm>
            <a:off x="2291444" y="3216728"/>
            <a:ext cx="11211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7"/>
          <p:cNvSpPr>
            <a:spLocks noGrp="1"/>
          </p:cNvSpPr>
          <p:nvPr>
            <p:ph type="pic" idx="9"/>
          </p:nvPr>
        </p:nvSpPr>
        <p:spPr>
          <a:xfrm>
            <a:off x="4038601" y="3216728"/>
            <a:ext cx="11211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7"/>
          <p:cNvSpPr>
            <a:spLocks noGrp="1"/>
          </p:cNvSpPr>
          <p:nvPr>
            <p:ph type="pic" idx="13"/>
          </p:nvPr>
        </p:nvSpPr>
        <p:spPr>
          <a:xfrm>
            <a:off x="5785759" y="3216728"/>
            <a:ext cx="11211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7"/>
          <p:cNvSpPr>
            <a:spLocks noGrp="1"/>
          </p:cNvSpPr>
          <p:nvPr>
            <p:ph type="pic" idx="14"/>
          </p:nvPr>
        </p:nvSpPr>
        <p:spPr>
          <a:xfrm>
            <a:off x="7532916" y="3216728"/>
            <a:ext cx="11211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>
            <a:spLocks noGrp="1"/>
          </p:cNvSpPr>
          <p:nvPr>
            <p:ph type="pic" idx="2"/>
          </p:nvPr>
        </p:nvSpPr>
        <p:spPr>
          <a:xfrm>
            <a:off x="816939" y="805714"/>
            <a:ext cx="1708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8"/>
          <p:cNvSpPr>
            <a:spLocks noGrp="1"/>
          </p:cNvSpPr>
          <p:nvPr>
            <p:ph type="pic" idx="3"/>
          </p:nvPr>
        </p:nvSpPr>
        <p:spPr>
          <a:xfrm>
            <a:off x="2760039" y="805714"/>
            <a:ext cx="1708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8"/>
          <p:cNvSpPr>
            <a:spLocks noGrp="1"/>
          </p:cNvSpPr>
          <p:nvPr>
            <p:ph type="pic" idx="4"/>
          </p:nvPr>
        </p:nvSpPr>
        <p:spPr>
          <a:xfrm>
            <a:off x="816939" y="2710714"/>
            <a:ext cx="1708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8"/>
          <p:cNvSpPr>
            <a:spLocks noGrp="1"/>
          </p:cNvSpPr>
          <p:nvPr>
            <p:ph type="pic" idx="5"/>
          </p:nvPr>
        </p:nvSpPr>
        <p:spPr>
          <a:xfrm>
            <a:off x="2760039" y="2710714"/>
            <a:ext cx="1708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>
            <a:spLocks noGrp="1"/>
          </p:cNvSpPr>
          <p:nvPr>
            <p:ph type="pic" idx="2"/>
          </p:nvPr>
        </p:nvSpPr>
        <p:spPr>
          <a:xfrm>
            <a:off x="285750" y="266700"/>
            <a:ext cx="15051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9"/>
          <p:cNvSpPr>
            <a:spLocks noGrp="1"/>
          </p:cNvSpPr>
          <p:nvPr>
            <p:ph type="pic" idx="3"/>
          </p:nvPr>
        </p:nvSpPr>
        <p:spPr>
          <a:xfrm>
            <a:off x="1885950" y="266700"/>
            <a:ext cx="15051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9"/>
          <p:cNvSpPr>
            <a:spLocks noGrp="1"/>
          </p:cNvSpPr>
          <p:nvPr>
            <p:ph type="pic" idx="4"/>
          </p:nvPr>
        </p:nvSpPr>
        <p:spPr>
          <a:xfrm>
            <a:off x="3476625" y="266700"/>
            <a:ext cx="1505100" cy="1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9"/>
          <p:cNvSpPr>
            <a:spLocks noGrp="1"/>
          </p:cNvSpPr>
          <p:nvPr>
            <p:ph type="pic" idx="5"/>
          </p:nvPr>
        </p:nvSpPr>
        <p:spPr>
          <a:xfrm>
            <a:off x="3476625" y="1852613"/>
            <a:ext cx="15051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9"/>
          <p:cNvSpPr>
            <a:spLocks noGrp="1"/>
          </p:cNvSpPr>
          <p:nvPr>
            <p:ph type="pic" idx="6"/>
          </p:nvPr>
        </p:nvSpPr>
        <p:spPr>
          <a:xfrm>
            <a:off x="3476625" y="3424238"/>
            <a:ext cx="15051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>
            <a:spLocks noGrp="1"/>
          </p:cNvSpPr>
          <p:nvPr>
            <p:ph type="pic" idx="7"/>
          </p:nvPr>
        </p:nvSpPr>
        <p:spPr>
          <a:xfrm>
            <a:off x="285750" y="3795713"/>
            <a:ext cx="15051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9"/>
          <p:cNvSpPr>
            <a:spLocks noGrp="1"/>
          </p:cNvSpPr>
          <p:nvPr>
            <p:ph type="pic" idx="8"/>
          </p:nvPr>
        </p:nvSpPr>
        <p:spPr>
          <a:xfrm>
            <a:off x="1885950" y="3795713"/>
            <a:ext cx="15051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9"/>
          <p:cNvSpPr>
            <a:spLocks noGrp="1"/>
          </p:cNvSpPr>
          <p:nvPr>
            <p:ph type="pic" idx="9"/>
          </p:nvPr>
        </p:nvSpPr>
        <p:spPr>
          <a:xfrm>
            <a:off x="285750" y="1473993"/>
            <a:ext cx="1505100" cy="22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>
            <a:spLocks noGrp="1"/>
          </p:cNvSpPr>
          <p:nvPr>
            <p:ph type="pic" idx="13"/>
          </p:nvPr>
        </p:nvSpPr>
        <p:spPr>
          <a:xfrm>
            <a:off x="1885950" y="1473993"/>
            <a:ext cx="1505100" cy="22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>
            <a:spLocks noGrp="1"/>
          </p:cNvSpPr>
          <p:nvPr>
            <p:ph type="pic" idx="2"/>
          </p:nvPr>
        </p:nvSpPr>
        <p:spPr>
          <a:xfrm>
            <a:off x="5753100" y="266700"/>
            <a:ext cx="15051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0"/>
          <p:cNvSpPr>
            <a:spLocks noGrp="1"/>
          </p:cNvSpPr>
          <p:nvPr>
            <p:ph type="pic" idx="3"/>
          </p:nvPr>
        </p:nvSpPr>
        <p:spPr>
          <a:xfrm>
            <a:off x="7334250" y="266700"/>
            <a:ext cx="15051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0"/>
          <p:cNvSpPr>
            <a:spLocks noGrp="1"/>
          </p:cNvSpPr>
          <p:nvPr>
            <p:ph type="pic" idx="4"/>
          </p:nvPr>
        </p:nvSpPr>
        <p:spPr>
          <a:xfrm>
            <a:off x="4171950" y="266700"/>
            <a:ext cx="1505100" cy="14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0"/>
          <p:cNvSpPr>
            <a:spLocks noGrp="1"/>
          </p:cNvSpPr>
          <p:nvPr>
            <p:ph type="pic" idx="5"/>
          </p:nvPr>
        </p:nvSpPr>
        <p:spPr>
          <a:xfrm>
            <a:off x="4171950" y="1852613"/>
            <a:ext cx="1505100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30"/>
          <p:cNvSpPr>
            <a:spLocks noGrp="1"/>
          </p:cNvSpPr>
          <p:nvPr>
            <p:ph type="pic" idx="6"/>
          </p:nvPr>
        </p:nvSpPr>
        <p:spPr>
          <a:xfrm>
            <a:off x="4171950" y="3424238"/>
            <a:ext cx="15051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0"/>
          <p:cNvSpPr>
            <a:spLocks noGrp="1"/>
          </p:cNvSpPr>
          <p:nvPr>
            <p:ph type="pic" idx="7"/>
          </p:nvPr>
        </p:nvSpPr>
        <p:spPr>
          <a:xfrm>
            <a:off x="5753100" y="3795713"/>
            <a:ext cx="15051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>
            <a:spLocks noGrp="1"/>
          </p:cNvSpPr>
          <p:nvPr>
            <p:ph type="pic" idx="8"/>
          </p:nvPr>
        </p:nvSpPr>
        <p:spPr>
          <a:xfrm>
            <a:off x="7334250" y="3795713"/>
            <a:ext cx="15051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0"/>
          <p:cNvSpPr>
            <a:spLocks noGrp="1"/>
          </p:cNvSpPr>
          <p:nvPr>
            <p:ph type="pic" idx="9"/>
          </p:nvPr>
        </p:nvSpPr>
        <p:spPr>
          <a:xfrm>
            <a:off x="5753100" y="1473993"/>
            <a:ext cx="1505100" cy="22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0"/>
          <p:cNvSpPr>
            <a:spLocks noGrp="1"/>
          </p:cNvSpPr>
          <p:nvPr>
            <p:ph type="pic" idx="13"/>
          </p:nvPr>
        </p:nvSpPr>
        <p:spPr>
          <a:xfrm>
            <a:off x="7334250" y="1473993"/>
            <a:ext cx="1505100" cy="22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>
            <a:spLocks noGrp="1"/>
          </p:cNvSpPr>
          <p:nvPr>
            <p:ph type="pic" idx="2"/>
          </p:nvPr>
        </p:nvSpPr>
        <p:spPr>
          <a:xfrm>
            <a:off x="3842657" y="0"/>
            <a:ext cx="5301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962" y="746840"/>
            <a:ext cx="2069375" cy="361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5704" y="461008"/>
            <a:ext cx="2387296" cy="417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7"/>
          <p:cNvSpPr>
            <a:spLocks noGrp="1"/>
          </p:cNvSpPr>
          <p:nvPr>
            <p:ph type="pic" idx="2"/>
          </p:nvPr>
        </p:nvSpPr>
        <p:spPr>
          <a:xfrm>
            <a:off x="2021681" y="1014413"/>
            <a:ext cx="16143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7"/>
          <p:cNvSpPr>
            <a:spLocks noGrp="1"/>
          </p:cNvSpPr>
          <p:nvPr>
            <p:ph type="pic" idx="3"/>
          </p:nvPr>
        </p:nvSpPr>
        <p:spPr>
          <a:xfrm>
            <a:off x="892969" y="1228725"/>
            <a:ext cx="1000200" cy="2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8"/>
          <p:cNvSpPr>
            <a:spLocks noGrp="1"/>
          </p:cNvSpPr>
          <p:nvPr>
            <p:ph type="pic" idx="2"/>
          </p:nvPr>
        </p:nvSpPr>
        <p:spPr>
          <a:xfrm>
            <a:off x="1843088" y="707231"/>
            <a:ext cx="2535900" cy="3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8"/>
          <p:cNvSpPr>
            <a:spLocks noGrp="1"/>
          </p:cNvSpPr>
          <p:nvPr>
            <p:ph type="pic" idx="3"/>
          </p:nvPr>
        </p:nvSpPr>
        <p:spPr>
          <a:xfrm>
            <a:off x="728663" y="942975"/>
            <a:ext cx="928800" cy="29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>
            <a:spLocks noGrp="1"/>
          </p:cNvSpPr>
          <p:nvPr>
            <p:ph type="pic" idx="2"/>
          </p:nvPr>
        </p:nvSpPr>
        <p:spPr>
          <a:xfrm>
            <a:off x="5343525" y="847725"/>
            <a:ext cx="2676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39"/>
          <p:cNvSpPr>
            <a:spLocks noGrp="1"/>
          </p:cNvSpPr>
          <p:nvPr>
            <p:ph type="pic" idx="3"/>
          </p:nvPr>
        </p:nvSpPr>
        <p:spPr>
          <a:xfrm>
            <a:off x="4667250" y="2728913"/>
            <a:ext cx="1081200" cy="1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4828994" y="887681"/>
            <a:ext cx="32547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0608-BCD6-9044-9EB1-5C4533825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0E0D0-EC1B-EA4D-BE0F-8174CF98A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211FC-7C27-314D-9B4D-442A6F4C1A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DBF6B-246E-6141-B3C8-B31D275C30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4BC13-83AD-4348-BB4E-B0BC735051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001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>
            <a:spLocks noGrp="1"/>
          </p:cNvSpPr>
          <p:nvPr>
            <p:ph type="pic" idx="2"/>
          </p:nvPr>
        </p:nvSpPr>
        <p:spPr>
          <a:xfrm>
            <a:off x="394534" y="117311"/>
            <a:ext cx="5059200" cy="4903200"/>
          </a:xfrm>
          <a:prstGeom prst="rect">
            <a:avLst/>
          </a:prstGeom>
          <a:solidFill>
            <a:srgbClr val="FCFBF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797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>
            <a:spLocks noGrp="1"/>
          </p:cNvSpPr>
          <p:nvPr>
            <p:ph type="pic" idx="2"/>
          </p:nvPr>
        </p:nvSpPr>
        <p:spPr>
          <a:xfrm>
            <a:off x="4365173" y="359229"/>
            <a:ext cx="4275000" cy="4488000"/>
          </a:xfrm>
          <a:prstGeom prst="rect">
            <a:avLst/>
          </a:prstGeom>
          <a:solidFill>
            <a:srgbClr val="FCFBFB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235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4898573" y="239485"/>
            <a:ext cx="3995100" cy="46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95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>
            <a:spLocks noGrp="1"/>
          </p:cNvSpPr>
          <p:nvPr>
            <p:ph type="pic" idx="2"/>
          </p:nvPr>
        </p:nvSpPr>
        <p:spPr>
          <a:xfrm>
            <a:off x="4953440" y="822306"/>
            <a:ext cx="1993800" cy="1969500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>
            <a:spLocks noGrp="1"/>
          </p:cNvSpPr>
          <p:nvPr>
            <p:ph type="pic" idx="3"/>
          </p:nvPr>
        </p:nvSpPr>
        <p:spPr>
          <a:xfrm>
            <a:off x="3035213" y="337680"/>
            <a:ext cx="2975100" cy="2938800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4"/>
          </p:nvPr>
        </p:nvSpPr>
        <p:spPr>
          <a:xfrm>
            <a:off x="2022670" y="822306"/>
            <a:ext cx="1993800" cy="1969500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>
            <a:spLocks noGrp="1"/>
          </p:cNvSpPr>
          <p:nvPr>
            <p:ph type="pic" idx="2"/>
          </p:nvPr>
        </p:nvSpPr>
        <p:spPr>
          <a:xfrm>
            <a:off x="0" y="0"/>
            <a:ext cx="4295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959882" y="795195"/>
            <a:ext cx="3401700" cy="1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1"/>
          <p:cNvSpPr>
            <a:spLocks noGrp="1"/>
          </p:cNvSpPr>
          <p:nvPr>
            <p:ph type="pic" idx="3"/>
          </p:nvPr>
        </p:nvSpPr>
        <p:spPr>
          <a:xfrm>
            <a:off x="4814078" y="2615660"/>
            <a:ext cx="3401700" cy="1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>
            <a:spLocks noGrp="1"/>
          </p:cNvSpPr>
          <p:nvPr>
            <p:ph type="pic" idx="2"/>
          </p:nvPr>
        </p:nvSpPr>
        <p:spPr>
          <a:xfrm>
            <a:off x="1140073" y="1672448"/>
            <a:ext cx="3345900" cy="1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2"/>
          <p:cNvSpPr>
            <a:spLocks noGrp="1"/>
          </p:cNvSpPr>
          <p:nvPr>
            <p:ph type="pic" idx="3"/>
          </p:nvPr>
        </p:nvSpPr>
        <p:spPr>
          <a:xfrm>
            <a:off x="4701661" y="1672448"/>
            <a:ext cx="3345900" cy="1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>
            <a:spLocks noGrp="1"/>
          </p:cNvSpPr>
          <p:nvPr>
            <p:ph type="pic" idx="2"/>
          </p:nvPr>
        </p:nvSpPr>
        <p:spPr>
          <a:xfrm>
            <a:off x="2352675" y="0"/>
            <a:ext cx="2514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>
            <a:spLocks noGrp="1"/>
          </p:cNvSpPr>
          <p:nvPr>
            <p:ph type="pic" idx="2"/>
          </p:nvPr>
        </p:nvSpPr>
        <p:spPr>
          <a:xfrm>
            <a:off x="0" y="0"/>
            <a:ext cx="42351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>
            <a:spLocks noGrp="1"/>
          </p:cNvSpPr>
          <p:nvPr>
            <p:ph type="pic" idx="2"/>
          </p:nvPr>
        </p:nvSpPr>
        <p:spPr>
          <a:xfrm>
            <a:off x="4908947" y="0"/>
            <a:ext cx="42351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9" r:id="rId21"/>
    <p:sldLayoutId id="2147483691" r:id="rId22"/>
    <p:sldLayoutId id="2147483692" r:id="rId23"/>
    <p:sldLayoutId id="214748369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2"/>
          <p:cNvSpPr txBox="1"/>
          <p:nvPr/>
        </p:nvSpPr>
        <p:spPr>
          <a:xfrm>
            <a:off x="972147" y="1910850"/>
            <a:ext cx="7199705" cy="900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Black"/>
              <a:buNone/>
            </a:pPr>
            <a:r>
              <a:rPr lang="en" sz="54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Proactive Networking</a:t>
            </a:r>
            <a:endParaRPr sz="1100" dirty="0"/>
          </a:p>
        </p:txBody>
      </p:sp>
      <p:sp>
        <p:nvSpPr>
          <p:cNvPr id="157" name="Google Shape;157;p42"/>
          <p:cNvSpPr txBox="1"/>
          <p:nvPr/>
        </p:nvSpPr>
        <p:spPr>
          <a:xfrm>
            <a:off x="1362750" y="2941313"/>
            <a:ext cx="6727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Lato"/>
              <a:buNone/>
            </a:pPr>
            <a:r>
              <a:rPr lang="en" sz="27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Patrick Dillon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Lato"/>
              <a:buNone/>
            </a:pPr>
            <a:r>
              <a:rPr lang="en" sz="27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Sydney </a:t>
            </a:r>
            <a:r>
              <a:rPr lang="en" sz="27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Garske</a:t>
            </a:r>
            <a:endParaRPr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0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50"/>
          <p:cNvSpPr txBox="1"/>
          <p:nvPr/>
        </p:nvSpPr>
        <p:spPr>
          <a:xfrm>
            <a:off x="271423" y="1143000"/>
            <a:ext cx="5075401" cy="33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The final step is creating the LAMP list is to fill in an entirely separate </a:t>
            </a: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Posting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 column</a:t>
            </a:r>
          </a:p>
          <a:p>
            <a:pPr lvl="0"/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Job postings—more specifically, job search engines like </a:t>
            </a:r>
            <a:r>
              <a:rPr lang="en-US" sz="1600" dirty="0" err="1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Indeed.com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—provide great information about who’s actively hiring right now versus who is not</a:t>
            </a:r>
          </a:p>
          <a:p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Dalton recommends using a 3-point scale to rate the presence of a relevant job posting –– ranging from “highly relevant job posting/history” to “no relevant job posting” </a:t>
            </a:r>
          </a:p>
        </p:txBody>
      </p:sp>
      <p:sp>
        <p:nvSpPr>
          <p:cNvPr id="211" name="Google Shape;211;p50"/>
          <p:cNvSpPr txBox="1"/>
          <p:nvPr/>
        </p:nvSpPr>
        <p:spPr>
          <a:xfrm>
            <a:off x="210958" y="488100"/>
            <a:ext cx="519633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LAMP List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4924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6C60726-61FD-3142-88F1-CB4FD5DC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2550"/>
            <a:ext cx="70104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1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6"/>
          <p:cNvSpPr/>
          <p:nvPr/>
        </p:nvSpPr>
        <p:spPr>
          <a:xfrm>
            <a:off x="302925" y="1167525"/>
            <a:ext cx="3514800" cy="335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9166" y="75884"/>
                </a:moveTo>
                <a:lnTo>
                  <a:pt x="99039" y="75959"/>
                </a:lnTo>
                <a:cubicBezTo>
                  <a:pt x="99039" y="75959"/>
                  <a:pt x="99067" y="75942"/>
                  <a:pt x="99119" y="75911"/>
                </a:cubicBezTo>
                <a:close/>
                <a:moveTo>
                  <a:pt x="100788" y="74930"/>
                </a:moveTo>
                <a:lnTo>
                  <a:pt x="100248" y="75247"/>
                </a:lnTo>
                <a:lnTo>
                  <a:pt x="99166" y="75884"/>
                </a:lnTo>
                <a:lnTo>
                  <a:pt x="99340" y="75781"/>
                </a:lnTo>
                <a:cubicBezTo>
                  <a:pt x="99526" y="75672"/>
                  <a:pt x="99784" y="75520"/>
                  <a:pt x="100070" y="75352"/>
                </a:cubicBezTo>
                <a:close/>
                <a:moveTo>
                  <a:pt x="101552" y="74480"/>
                </a:moveTo>
                <a:lnTo>
                  <a:pt x="101145" y="74719"/>
                </a:lnTo>
                <a:lnTo>
                  <a:pt x="100788" y="74930"/>
                </a:lnTo>
                <a:lnTo>
                  <a:pt x="100973" y="74821"/>
                </a:lnTo>
                <a:close/>
                <a:moveTo>
                  <a:pt x="101977" y="74230"/>
                </a:moveTo>
                <a:lnTo>
                  <a:pt x="101790" y="74340"/>
                </a:lnTo>
                <a:lnTo>
                  <a:pt x="101552" y="74480"/>
                </a:lnTo>
                <a:lnTo>
                  <a:pt x="101763" y="74356"/>
                </a:lnTo>
                <a:close/>
                <a:moveTo>
                  <a:pt x="102290" y="74046"/>
                </a:moveTo>
                <a:cubicBezTo>
                  <a:pt x="102270" y="74058"/>
                  <a:pt x="102220" y="74087"/>
                  <a:pt x="102134" y="74138"/>
                </a:cubicBezTo>
                <a:lnTo>
                  <a:pt x="101977" y="74230"/>
                </a:lnTo>
                <a:lnTo>
                  <a:pt x="102085" y="74166"/>
                </a:lnTo>
                <a:cubicBezTo>
                  <a:pt x="102247" y="74071"/>
                  <a:pt x="102329" y="74023"/>
                  <a:pt x="102290" y="74046"/>
                </a:cubicBezTo>
                <a:close/>
                <a:moveTo>
                  <a:pt x="77871" y="72894"/>
                </a:moveTo>
                <a:lnTo>
                  <a:pt x="77603" y="73118"/>
                </a:lnTo>
                <a:cubicBezTo>
                  <a:pt x="77243" y="73371"/>
                  <a:pt x="76817" y="73590"/>
                  <a:pt x="76457" y="73708"/>
                </a:cubicBezTo>
                <a:lnTo>
                  <a:pt x="76441" y="73711"/>
                </a:lnTo>
                <a:close/>
                <a:moveTo>
                  <a:pt x="83842" y="69485"/>
                </a:moveTo>
                <a:lnTo>
                  <a:pt x="77871" y="72894"/>
                </a:lnTo>
                <a:lnTo>
                  <a:pt x="78078" y="72722"/>
                </a:lnTo>
                <a:cubicBezTo>
                  <a:pt x="79650" y="71643"/>
                  <a:pt x="81746" y="70564"/>
                  <a:pt x="83842" y="69485"/>
                </a:cubicBezTo>
                <a:close/>
                <a:moveTo>
                  <a:pt x="77201" y="26"/>
                </a:moveTo>
                <a:cubicBezTo>
                  <a:pt x="80419" y="303"/>
                  <a:pt x="84055" y="2684"/>
                  <a:pt x="86462" y="4749"/>
                </a:cubicBezTo>
                <a:cubicBezTo>
                  <a:pt x="90131" y="7986"/>
                  <a:pt x="93275" y="13381"/>
                  <a:pt x="91703" y="18775"/>
                </a:cubicBezTo>
                <a:cubicBezTo>
                  <a:pt x="91179" y="21473"/>
                  <a:pt x="90131" y="23630"/>
                  <a:pt x="89606" y="25788"/>
                </a:cubicBezTo>
                <a:cubicBezTo>
                  <a:pt x="89082" y="27407"/>
                  <a:pt x="87510" y="28486"/>
                  <a:pt x="86462" y="29564"/>
                </a:cubicBezTo>
                <a:cubicBezTo>
                  <a:pt x="82270" y="34959"/>
                  <a:pt x="78078" y="40354"/>
                  <a:pt x="73886" y="45748"/>
                </a:cubicBezTo>
                <a:cubicBezTo>
                  <a:pt x="64978" y="56538"/>
                  <a:pt x="56069" y="67867"/>
                  <a:pt x="47685" y="78656"/>
                </a:cubicBezTo>
                <a:cubicBezTo>
                  <a:pt x="51353" y="77577"/>
                  <a:pt x="55021" y="75959"/>
                  <a:pt x="58689" y="74340"/>
                </a:cubicBezTo>
                <a:cubicBezTo>
                  <a:pt x="60786" y="73801"/>
                  <a:pt x="62882" y="72722"/>
                  <a:pt x="64454" y="71643"/>
                </a:cubicBezTo>
                <a:cubicBezTo>
                  <a:pt x="65502" y="71103"/>
                  <a:pt x="67074" y="70024"/>
                  <a:pt x="68122" y="69485"/>
                </a:cubicBezTo>
                <a:cubicBezTo>
                  <a:pt x="69170" y="68945"/>
                  <a:pt x="68646" y="69485"/>
                  <a:pt x="69694" y="69485"/>
                </a:cubicBezTo>
                <a:cubicBezTo>
                  <a:pt x="73886" y="68945"/>
                  <a:pt x="77554" y="66248"/>
                  <a:pt x="81222" y="64090"/>
                </a:cubicBezTo>
                <a:cubicBezTo>
                  <a:pt x="84890" y="61932"/>
                  <a:pt x="88034" y="59775"/>
                  <a:pt x="91703" y="57617"/>
                </a:cubicBezTo>
                <a:cubicBezTo>
                  <a:pt x="90131" y="59235"/>
                  <a:pt x="88558" y="60314"/>
                  <a:pt x="86462" y="61393"/>
                </a:cubicBezTo>
                <a:cubicBezTo>
                  <a:pt x="84890" y="63011"/>
                  <a:pt x="90655" y="60314"/>
                  <a:pt x="89082" y="61932"/>
                </a:cubicBezTo>
                <a:cubicBezTo>
                  <a:pt x="84890" y="64630"/>
                  <a:pt x="80174" y="66788"/>
                  <a:pt x="75982" y="68945"/>
                </a:cubicBezTo>
                <a:cubicBezTo>
                  <a:pt x="76506" y="70564"/>
                  <a:pt x="78602" y="68945"/>
                  <a:pt x="79126" y="68406"/>
                </a:cubicBezTo>
                <a:cubicBezTo>
                  <a:pt x="80698" y="67867"/>
                  <a:pt x="81746" y="66788"/>
                  <a:pt x="82794" y="66248"/>
                </a:cubicBezTo>
                <a:cubicBezTo>
                  <a:pt x="85414" y="64630"/>
                  <a:pt x="88034" y="63011"/>
                  <a:pt x="90655" y="61932"/>
                </a:cubicBezTo>
                <a:cubicBezTo>
                  <a:pt x="92751" y="60853"/>
                  <a:pt x="94847" y="59775"/>
                  <a:pt x="97467" y="59235"/>
                </a:cubicBezTo>
                <a:cubicBezTo>
                  <a:pt x="97991" y="59235"/>
                  <a:pt x="99039" y="59235"/>
                  <a:pt x="97991" y="60314"/>
                </a:cubicBezTo>
                <a:cubicBezTo>
                  <a:pt x="92096" y="63955"/>
                  <a:pt x="85906" y="67293"/>
                  <a:pt x="79863" y="70783"/>
                </a:cubicBezTo>
                <a:lnTo>
                  <a:pt x="75047" y="73649"/>
                </a:lnTo>
                <a:lnTo>
                  <a:pt x="74934" y="73666"/>
                </a:lnTo>
                <a:cubicBezTo>
                  <a:pt x="74541" y="73801"/>
                  <a:pt x="74148" y="74070"/>
                  <a:pt x="73886" y="74340"/>
                </a:cubicBezTo>
                <a:lnTo>
                  <a:pt x="75047" y="73649"/>
                </a:lnTo>
                <a:lnTo>
                  <a:pt x="75507" y="73581"/>
                </a:lnTo>
                <a:cubicBezTo>
                  <a:pt x="75687" y="73598"/>
                  <a:pt x="75851" y="73666"/>
                  <a:pt x="75982" y="73801"/>
                </a:cubicBezTo>
                <a:lnTo>
                  <a:pt x="76441" y="73711"/>
                </a:lnTo>
                <a:lnTo>
                  <a:pt x="75900" y="74020"/>
                </a:lnTo>
                <a:cubicBezTo>
                  <a:pt x="67893" y="78622"/>
                  <a:pt x="59737" y="83376"/>
                  <a:pt x="51877" y="87827"/>
                </a:cubicBezTo>
                <a:cubicBezTo>
                  <a:pt x="52401" y="89445"/>
                  <a:pt x="55545" y="86748"/>
                  <a:pt x="56069" y="86208"/>
                </a:cubicBezTo>
                <a:cubicBezTo>
                  <a:pt x="56593" y="86748"/>
                  <a:pt x="57117" y="87827"/>
                  <a:pt x="56593" y="87827"/>
                </a:cubicBezTo>
                <a:cubicBezTo>
                  <a:pt x="56069" y="88366"/>
                  <a:pt x="55021" y="88906"/>
                  <a:pt x="54497" y="89445"/>
                </a:cubicBezTo>
                <a:cubicBezTo>
                  <a:pt x="53449" y="89985"/>
                  <a:pt x="51877" y="91064"/>
                  <a:pt x="50829" y="91603"/>
                </a:cubicBezTo>
                <a:cubicBezTo>
                  <a:pt x="47685" y="93221"/>
                  <a:pt x="44541" y="95379"/>
                  <a:pt x="41397" y="96998"/>
                </a:cubicBezTo>
                <a:cubicBezTo>
                  <a:pt x="38777" y="98616"/>
                  <a:pt x="35633" y="100774"/>
                  <a:pt x="33013" y="102392"/>
                </a:cubicBezTo>
                <a:cubicBezTo>
                  <a:pt x="32489" y="102932"/>
                  <a:pt x="29868" y="104550"/>
                  <a:pt x="31965" y="105090"/>
                </a:cubicBezTo>
                <a:cubicBezTo>
                  <a:pt x="33013" y="104550"/>
                  <a:pt x="33537" y="104011"/>
                  <a:pt x="34585" y="103471"/>
                </a:cubicBezTo>
                <a:cubicBezTo>
                  <a:pt x="35633" y="102932"/>
                  <a:pt x="35633" y="102932"/>
                  <a:pt x="36157" y="104011"/>
                </a:cubicBezTo>
                <a:cubicBezTo>
                  <a:pt x="36681" y="104550"/>
                  <a:pt x="41397" y="101853"/>
                  <a:pt x="41921" y="101313"/>
                </a:cubicBezTo>
                <a:cubicBezTo>
                  <a:pt x="46113" y="99156"/>
                  <a:pt x="50305" y="96998"/>
                  <a:pt x="54497" y="94840"/>
                </a:cubicBezTo>
                <a:cubicBezTo>
                  <a:pt x="56593" y="93761"/>
                  <a:pt x="58689" y="92682"/>
                  <a:pt x="60786" y="91603"/>
                </a:cubicBezTo>
                <a:cubicBezTo>
                  <a:pt x="61834" y="91064"/>
                  <a:pt x="62358" y="92142"/>
                  <a:pt x="61310" y="93221"/>
                </a:cubicBezTo>
                <a:cubicBezTo>
                  <a:pt x="59737" y="93761"/>
                  <a:pt x="58165" y="94840"/>
                  <a:pt x="56593" y="95919"/>
                </a:cubicBezTo>
                <a:cubicBezTo>
                  <a:pt x="59737" y="93761"/>
                  <a:pt x="62882" y="93221"/>
                  <a:pt x="66026" y="92142"/>
                </a:cubicBezTo>
                <a:cubicBezTo>
                  <a:pt x="69694" y="91064"/>
                  <a:pt x="72838" y="89445"/>
                  <a:pt x="75982" y="87827"/>
                </a:cubicBezTo>
                <a:cubicBezTo>
                  <a:pt x="80174" y="85669"/>
                  <a:pt x="84366" y="82972"/>
                  <a:pt x="88558" y="80814"/>
                </a:cubicBezTo>
                <a:cubicBezTo>
                  <a:pt x="90131" y="79735"/>
                  <a:pt x="97991" y="73801"/>
                  <a:pt x="99039" y="75959"/>
                </a:cubicBezTo>
                <a:cubicBezTo>
                  <a:pt x="106375" y="71643"/>
                  <a:pt x="112663" y="68945"/>
                  <a:pt x="120000" y="65169"/>
                </a:cubicBezTo>
                <a:cubicBezTo>
                  <a:pt x="116855" y="67327"/>
                  <a:pt x="113187" y="69485"/>
                  <a:pt x="109519" y="71643"/>
                </a:cubicBezTo>
                <a:cubicBezTo>
                  <a:pt x="97991" y="78656"/>
                  <a:pt x="85938" y="85129"/>
                  <a:pt x="74410" y="91603"/>
                </a:cubicBezTo>
                <a:cubicBezTo>
                  <a:pt x="62358" y="98077"/>
                  <a:pt x="50829" y="105629"/>
                  <a:pt x="39301" y="112103"/>
                </a:cubicBezTo>
                <a:cubicBezTo>
                  <a:pt x="36681" y="113721"/>
                  <a:pt x="34061" y="114800"/>
                  <a:pt x="31441" y="115879"/>
                </a:cubicBezTo>
                <a:cubicBezTo>
                  <a:pt x="28820" y="116958"/>
                  <a:pt x="26200" y="117497"/>
                  <a:pt x="24104" y="118576"/>
                </a:cubicBezTo>
                <a:cubicBezTo>
                  <a:pt x="19912" y="120734"/>
                  <a:pt x="15720" y="120195"/>
                  <a:pt x="11528" y="118576"/>
                </a:cubicBezTo>
                <a:cubicBezTo>
                  <a:pt x="1048" y="114800"/>
                  <a:pt x="-2096" y="102932"/>
                  <a:pt x="1572" y="93221"/>
                </a:cubicBezTo>
                <a:cubicBezTo>
                  <a:pt x="1048" y="93761"/>
                  <a:pt x="1048" y="94300"/>
                  <a:pt x="524" y="94840"/>
                </a:cubicBezTo>
                <a:cubicBezTo>
                  <a:pt x="0" y="95379"/>
                  <a:pt x="0" y="92682"/>
                  <a:pt x="0" y="92682"/>
                </a:cubicBezTo>
                <a:cubicBezTo>
                  <a:pt x="524" y="90524"/>
                  <a:pt x="1572" y="88366"/>
                  <a:pt x="2620" y="86208"/>
                </a:cubicBezTo>
                <a:cubicBezTo>
                  <a:pt x="4716" y="81893"/>
                  <a:pt x="7860" y="78116"/>
                  <a:pt x="10480" y="74340"/>
                </a:cubicBezTo>
                <a:cubicBezTo>
                  <a:pt x="12052" y="72722"/>
                  <a:pt x="13100" y="71103"/>
                  <a:pt x="14148" y="69485"/>
                </a:cubicBezTo>
                <a:cubicBezTo>
                  <a:pt x="14672" y="68406"/>
                  <a:pt x="16244" y="67867"/>
                  <a:pt x="16768" y="67327"/>
                </a:cubicBezTo>
                <a:cubicBezTo>
                  <a:pt x="18340" y="66248"/>
                  <a:pt x="19912" y="65169"/>
                  <a:pt x="20960" y="64090"/>
                </a:cubicBezTo>
                <a:cubicBezTo>
                  <a:pt x="20436" y="64630"/>
                  <a:pt x="19388" y="65169"/>
                  <a:pt x="18864" y="65709"/>
                </a:cubicBezTo>
                <a:cubicBezTo>
                  <a:pt x="18864" y="65709"/>
                  <a:pt x="19912" y="64630"/>
                  <a:pt x="19912" y="64630"/>
                </a:cubicBezTo>
                <a:cubicBezTo>
                  <a:pt x="19912" y="64630"/>
                  <a:pt x="23580" y="62472"/>
                  <a:pt x="23580" y="61932"/>
                </a:cubicBezTo>
                <a:cubicBezTo>
                  <a:pt x="24628" y="61393"/>
                  <a:pt x="25676" y="60314"/>
                  <a:pt x="26724" y="59775"/>
                </a:cubicBezTo>
                <a:cubicBezTo>
                  <a:pt x="26200" y="59775"/>
                  <a:pt x="26724" y="58696"/>
                  <a:pt x="27248" y="58696"/>
                </a:cubicBezTo>
                <a:cubicBezTo>
                  <a:pt x="27248" y="58156"/>
                  <a:pt x="26200" y="58156"/>
                  <a:pt x="25152" y="59235"/>
                </a:cubicBezTo>
                <a:cubicBezTo>
                  <a:pt x="26200" y="58156"/>
                  <a:pt x="26200" y="58156"/>
                  <a:pt x="27248" y="57077"/>
                </a:cubicBezTo>
                <a:cubicBezTo>
                  <a:pt x="25676" y="58156"/>
                  <a:pt x="27248" y="56538"/>
                  <a:pt x="24628" y="58696"/>
                </a:cubicBezTo>
                <a:cubicBezTo>
                  <a:pt x="25152" y="57617"/>
                  <a:pt x="26200" y="57077"/>
                  <a:pt x="26724" y="56538"/>
                </a:cubicBezTo>
                <a:cubicBezTo>
                  <a:pt x="25152" y="57617"/>
                  <a:pt x="24104" y="58696"/>
                  <a:pt x="22532" y="59775"/>
                </a:cubicBezTo>
                <a:cubicBezTo>
                  <a:pt x="22532" y="60314"/>
                  <a:pt x="19388" y="61393"/>
                  <a:pt x="19912" y="60314"/>
                </a:cubicBezTo>
                <a:cubicBezTo>
                  <a:pt x="19388" y="61393"/>
                  <a:pt x="18864" y="60314"/>
                  <a:pt x="18340" y="60853"/>
                </a:cubicBezTo>
                <a:cubicBezTo>
                  <a:pt x="18864" y="59775"/>
                  <a:pt x="21484" y="56538"/>
                  <a:pt x="19912" y="55998"/>
                </a:cubicBezTo>
                <a:cubicBezTo>
                  <a:pt x="17816" y="55998"/>
                  <a:pt x="15720" y="55459"/>
                  <a:pt x="14148" y="54919"/>
                </a:cubicBezTo>
                <a:cubicBezTo>
                  <a:pt x="12576" y="54919"/>
                  <a:pt x="5764" y="54919"/>
                  <a:pt x="8384" y="52762"/>
                </a:cubicBezTo>
                <a:cubicBezTo>
                  <a:pt x="9956" y="50604"/>
                  <a:pt x="12576" y="48446"/>
                  <a:pt x="14672" y="46827"/>
                </a:cubicBezTo>
                <a:cubicBezTo>
                  <a:pt x="17292" y="44670"/>
                  <a:pt x="19388" y="43051"/>
                  <a:pt x="22008" y="40893"/>
                </a:cubicBezTo>
                <a:cubicBezTo>
                  <a:pt x="24104" y="39275"/>
                  <a:pt x="26200" y="37117"/>
                  <a:pt x="28296" y="35499"/>
                </a:cubicBezTo>
                <a:cubicBezTo>
                  <a:pt x="29344" y="34420"/>
                  <a:pt x="30393" y="32801"/>
                  <a:pt x="31441" y="31722"/>
                </a:cubicBezTo>
                <a:cubicBezTo>
                  <a:pt x="31965" y="31183"/>
                  <a:pt x="31965" y="31183"/>
                  <a:pt x="32489" y="30643"/>
                </a:cubicBezTo>
                <a:cubicBezTo>
                  <a:pt x="33013" y="30104"/>
                  <a:pt x="33537" y="29564"/>
                  <a:pt x="34585" y="29564"/>
                </a:cubicBezTo>
                <a:cubicBezTo>
                  <a:pt x="34585" y="29564"/>
                  <a:pt x="38253" y="26867"/>
                  <a:pt x="36681" y="27407"/>
                </a:cubicBezTo>
                <a:cubicBezTo>
                  <a:pt x="35109" y="27407"/>
                  <a:pt x="33537" y="27946"/>
                  <a:pt x="32489" y="28486"/>
                </a:cubicBezTo>
                <a:cubicBezTo>
                  <a:pt x="28296" y="30104"/>
                  <a:pt x="24628" y="32262"/>
                  <a:pt x="20436" y="33880"/>
                </a:cubicBezTo>
                <a:cubicBezTo>
                  <a:pt x="17816" y="34420"/>
                  <a:pt x="23056" y="29564"/>
                  <a:pt x="23580" y="29025"/>
                </a:cubicBezTo>
                <a:cubicBezTo>
                  <a:pt x="24628" y="27946"/>
                  <a:pt x="26200" y="26328"/>
                  <a:pt x="27772" y="25249"/>
                </a:cubicBezTo>
                <a:cubicBezTo>
                  <a:pt x="33013" y="20933"/>
                  <a:pt x="39301" y="17157"/>
                  <a:pt x="45589" y="13920"/>
                </a:cubicBezTo>
                <a:cubicBezTo>
                  <a:pt x="55021" y="9604"/>
                  <a:pt x="64978" y="4749"/>
                  <a:pt x="74410" y="433"/>
                </a:cubicBezTo>
                <a:cubicBezTo>
                  <a:pt x="74868" y="231"/>
                  <a:pt x="75352" y="105"/>
                  <a:pt x="75852" y="44"/>
                </a:cubicBezTo>
                <a:cubicBezTo>
                  <a:pt x="76290" y="-9"/>
                  <a:pt x="76741" y="-12"/>
                  <a:pt x="77201" y="26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6"/>
          <p:cNvSpPr txBox="1"/>
          <p:nvPr/>
        </p:nvSpPr>
        <p:spPr>
          <a:xfrm>
            <a:off x="3628275" y="388725"/>
            <a:ext cx="53622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Prioritizing Your List</a:t>
            </a:r>
            <a:endParaRPr sz="36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46"/>
          <p:cNvSpPr/>
          <p:nvPr/>
        </p:nvSpPr>
        <p:spPr>
          <a:xfrm>
            <a:off x="4010175" y="1167525"/>
            <a:ext cx="4980300" cy="3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Top-level priority: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Sorting the M column’s values—putting dream employers at the top of your list</a:t>
            </a:r>
          </a:p>
          <a:p>
            <a:pPr lvl="0"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Second-level priority: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Sorting the P column’s values— identifying which employers are most time sensitive </a:t>
            </a:r>
          </a:p>
          <a:p>
            <a:pPr lvl="0"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Third-level priority: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Sorting the A column’s values in reverse alphabetical order; if all other information is equal, employers with Ys in their A column will be listed before those with Ns</a:t>
            </a:r>
          </a:p>
        </p:txBody>
      </p:sp>
    </p:spTree>
    <p:extLst>
      <p:ext uri="{BB962C8B-B14F-4D97-AF65-F5344CB8AC3E}">
        <p14:creationId xmlns:p14="http://schemas.microsoft.com/office/powerpoint/2010/main" val="56265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4"/>
          <p:cNvSpPr/>
          <p:nvPr/>
        </p:nvSpPr>
        <p:spPr>
          <a:xfrm>
            <a:off x="302925" y="1167525"/>
            <a:ext cx="3514800" cy="335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9166" y="75884"/>
                </a:moveTo>
                <a:lnTo>
                  <a:pt x="99039" y="75959"/>
                </a:lnTo>
                <a:cubicBezTo>
                  <a:pt x="99039" y="75959"/>
                  <a:pt x="99067" y="75942"/>
                  <a:pt x="99119" y="75911"/>
                </a:cubicBezTo>
                <a:close/>
                <a:moveTo>
                  <a:pt x="100788" y="74930"/>
                </a:moveTo>
                <a:lnTo>
                  <a:pt x="100248" y="75247"/>
                </a:lnTo>
                <a:lnTo>
                  <a:pt x="99166" y="75884"/>
                </a:lnTo>
                <a:lnTo>
                  <a:pt x="99340" y="75781"/>
                </a:lnTo>
                <a:cubicBezTo>
                  <a:pt x="99526" y="75672"/>
                  <a:pt x="99784" y="75520"/>
                  <a:pt x="100070" y="75352"/>
                </a:cubicBezTo>
                <a:close/>
                <a:moveTo>
                  <a:pt x="101552" y="74480"/>
                </a:moveTo>
                <a:lnTo>
                  <a:pt x="101145" y="74719"/>
                </a:lnTo>
                <a:lnTo>
                  <a:pt x="100788" y="74930"/>
                </a:lnTo>
                <a:lnTo>
                  <a:pt x="100973" y="74821"/>
                </a:lnTo>
                <a:close/>
                <a:moveTo>
                  <a:pt x="101977" y="74230"/>
                </a:moveTo>
                <a:lnTo>
                  <a:pt x="101790" y="74340"/>
                </a:lnTo>
                <a:lnTo>
                  <a:pt x="101552" y="74480"/>
                </a:lnTo>
                <a:lnTo>
                  <a:pt x="101763" y="74356"/>
                </a:lnTo>
                <a:close/>
                <a:moveTo>
                  <a:pt x="102290" y="74046"/>
                </a:moveTo>
                <a:cubicBezTo>
                  <a:pt x="102270" y="74058"/>
                  <a:pt x="102220" y="74087"/>
                  <a:pt x="102134" y="74138"/>
                </a:cubicBezTo>
                <a:lnTo>
                  <a:pt x="101977" y="74230"/>
                </a:lnTo>
                <a:lnTo>
                  <a:pt x="102085" y="74166"/>
                </a:lnTo>
                <a:cubicBezTo>
                  <a:pt x="102247" y="74071"/>
                  <a:pt x="102329" y="74023"/>
                  <a:pt x="102290" y="74046"/>
                </a:cubicBezTo>
                <a:close/>
                <a:moveTo>
                  <a:pt x="77871" y="72894"/>
                </a:moveTo>
                <a:lnTo>
                  <a:pt x="77603" y="73118"/>
                </a:lnTo>
                <a:cubicBezTo>
                  <a:pt x="77243" y="73371"/>
                  <a:pt x="76817" y="73590"/>
                  <a:pt x="76457" y="73708"/>
                </a:cubicBezTo>
                <a:lnTo>
                  <a:pt x="76441" y="73711"/>
                </a:lnTo>
                <a:close/>
                <a:moveTo>
                  <a:pt x="83842" y="69485"/>
                </a:moveTo>
                <a:lnTo>
                  <a:pt x="77871" y="72894"/>
                </a:lnTo>
                <a:lnTo>
                  <a:pt x="78078" y="72722"/>
                </a:lnTo>
                <a:cubicBezTo>
                  <a:pt x="79650" y="71643"/>
                  <a:pt x="81746" y="70564"/>
                  <a:pt x="83842" y="69485"/>
                </a:cubicBezTo>
                <a:close/>
                <a:moveTo>
                  <a:pt x="77201" y="26"/>
                </a:moveTo>
                <a:cubicBezTo>
                  <a:pt x="80419" y="303"/>
                  <a:pt x="84055" y="2684"/>
                  <a:pt x="86462" y="4749"/>
                </a:cubicBezTo>
                <a:cubicBezTo>
                  <a:pt x="90131" y="7986"/>
                  <a:pt x="93275" y="13381"/>
                  <a:pt x="91703" y="18775"/>
                </a:cubicBezTo>
                <a:cubicBezTo>
                  <a:pt x="91179" y="21473"/>
                  <a:pt x="90131" y="23630"/>
                  <a:pt x="89606" y="25788"/>
                </a:cubicBezTo>
                <a:cubicBezTo>
                  <a:pt x="89082" y="27407"/>
                  <a:pt x="87510" y="28486"/>
                  <a:pt x="86462" y="29564"/>
                </a:cubicBezTo>
                <a:cubicBezTo>
                  <a:pt x="82270" y="34959"/>
                  <a:pt x="78078" y="40354"/>
                  <a:pt x="73886" y="45748"/>
                </a:cubicBezTo>
                <a:cubicBezTo>
                  <a:pt x="64978" y="56538"/>
                  <a:pt x="56069" y="67867"/>
                  <a:pt x="47685" y="78656"/>
                </a:cubicBezTo>
                <a:cubicBezTo>
                  <a:pt x="51353" y="77577"/>
                  <a:pt x="55021" y="75959"/>
                  <a:pt x="58689" y="74340"/>
                </a:cubicBezTo>
                <a:cubicBezTo>
                  <a:pt x="60786" y="73801"/>
                  <a:pt x="62882" y="72722"/>
                  <a:pt x="64454" y="71643"/>
                </a:cubicBezTo>
                <a:cubicBezTo>
                  <a:pt x="65502" y="71103"/>
                  <a:pt x="67074" y="70024"/>
                  <a:pt x="68122" y="69485"/>
                </a:cubicBezTo>
                <a:cubicBezTo>
                  <a:pt x="69170" y="68945"/>
                  <a:pt x="68646" y="69485"/>
                  <a:pt x="69694" y="69485"/>
                </a:cubicBezTo>
                <a:cubicBezTo>
                  <a:pt x="73886" y="68945"/>
                  <a:pt x="77554" y="66248"/>
                  <a:pt x="81222" y="64090"/>
                </a:cubicBezTo>
                <a:cubicBezTo>
                  <a:pt x="84890" y="61932"/>
                  <a:pt x="88034" y="59775"/>
                  <a:pt x="91703" y="57617"/>
                </a:cubicBezTo>
                <a:cubicBezTo>
                  <a:pt x="90131" y="59235"/>
                  <a:pt x="88558" y="60314"/>
                  <a:pt x="86462" y="61393"/>
                </a:cubicBezTo>
                <a:cubicBezTo>
                  <a:pt x="84890" y="63011"/>
                  <a:pt x="90655" y="60314"/>
                  <a:pt x="89082" y="61932"/>
                </a:cubicBezTo>
                <a:cubicBezTo>
                  <a:pt x="84890" y="64630"/>
                  <a:pt x="80174" y="66788"/>
                  <a:pt x="75982" y="68945"/>
                </a:cubicBezTo>
                <a:cubicBezTo>
                  <a:pt x="76506" y="70564"/>
                  <a:pt x="78602" y="68945"/>
                  <a:pt x="79126" y="68406"/>
                </a:cubicBezTo>
                <a:cubicBezTo>
                  <a:pt x="80698" y="67867"/>
                  <a:pt x="81746" y="66788"/>
                  <a:pt x="82794" y="66248"/>
                </a:cubicBezTo>
                <a:cubicBezTo>
                  <a:pt x="85414" y="64630"/>
                  <a:pt x="88034" y="63011"/>
                  <a:pt x="90655" y="61932"/>
                </a:cubicBezTo>
                <a:cubicBezTo>
                  <a:pt x="92751" y="60853"/>
                  <a:pt x="94847" y="59775"/>
                  <a:pt x="97467" y="59235"/>
                </a:cubicBezTo>
                <a:cubicBezTo>
                  <a:pt x="97991" y="59235"/>
                  <a:pt x="99039" y="59235"/>
                  <a:pt x="97991" y="60314"/>
                </a:cubicBezTo>
                <a:cubicBezTo>
                  <a:pt x="92096" y="63955"/>
                  <a:pt x="85906" y="67293"/>
                  <a:pt x="79863" y="70783"/>
                </a:cubicBezTo>
                <a:lnTo>
                  <a:pt x="75047" y="73649"/>
                </a:lnTo>
                <a:lnTo>
                  <a:pt x="74934" y="73666"/>
                </a:lnTo>
                <a:cubicBezTo>
                  <a:pt x="74541" y="73801"/>
                  <a:pt x="74148" y="74070"/>
                  <a:pt x="73886" y="74340"/>
                </a:cubicBezTo>
                <a:lnTo>
                  <a:pt x="75047" y="73649"/>
                </a:lnTo>
                <a:lnTo>
                  <a:pt x="75507" y="73581"/>
                </a:lnTo>
                <a:cubicBezTo>
                  <a:pt x="75687" y="73598"/>
                  <a:pt x="75851" y="73666"/>
                  <a:pt x="75982" y="73801"/>
                </a:cubicBezTo>
                <a:lnTo>
                  <a:pt x="76441" y="73711"/>
                </a:lnTo>
                <a:lnTo>
                  <a:pt x="75900" y="74020"/>
                </a:lnTo>
                <a:cubicBezTo>
                  <a:pt x="67893" y="78622"/>
                  <a:pt x="59737" y="83376"/>
                  <a:pt x="51877" y="87827"/>
                </a:cubicBezTo>
                <a:cubicBezTo>
                  <a:pt x="52401" y="89445"/>
                  <a:pt x="55545" y="86748"/>
                  <a:pt x="56069" y="86208"/>
                </a:cubicBezTo>
                <a:cubicBezTo>
                  <a:pt x="56593" y="86748"/>
                  <a:pt x="57117" y="87827"/>
                  <a:pt x="56593" y="87827"/>
                </a:cubicBezTo>
                <a:cubicBezTo>
                  <a:pt x="56069" y="88366"/>
                  <a:pt x="55021" y="88906"/>
                  <a:pt x="54497" y="89445"/>
                </a:cubicBezTo>
                <a:cubicBezTo>
                  <a:pt x="53449" y="89985"/>
                  <a:pt x="51877" y="91064"/>
                  <a:pt x="50829" y="91603"/>
                </a:cubicBezTo>
                <a:cubicBezTo>
                  <a:pt x="47685" y="93221"/>
                  <a:pt x="44541" y="95379"/>
                  <a:pt x="41397" y="96998"/>
                </a:cubicBezTo>
                <a:cubicBezTo>
                  <a:pt x="38777" y="98616"/>
                  <a:pt x="35633" y="100774"/>
                  <a:pt x="33013" y="102392"/>
                </a:cubicBezTo>
                <a:cubicBezTo>
                  <a:pt x="32489" y="102932"/>
                  <a:pt x="29868" y="104550"/>
                  <a:pt x="31965" y="105090"/>
                </a:cubicBezTo>
                <a:cubicBezTo>
                  <a:pt x="33013" y="104550"/>
                  <a:pt x="33537" y="104011"/>
                  <a:pt x="34585" y="103471"/>
                </a:cubicBezTo>
                <a:cubicBezTo>
                  <a:pt x="35633" y="102932"/>
                  <a:pt x="35633" y="102932"/>
                  <a:pt x="36157" y="104011"/>
                </a:cubicBezTo>
                <a:cubicBezTo>
                  <a:pt x="36681" y="104550"/>
                  <a:pt x="41397" y="101853"/>
                  <a:pt x="41921" y="101313"/>
                </a:cubicBezTo>
                <a:cubicBezTo>
                  <a:pt x="46113" y="99156"/>
                  <a:pt x="50305" y="96998"/>
                  <a:pt x="54497" y="94840"/>
                </a:cubicBezTo>
                <a:cubicBezTo>
                  <a:pt x="56593" y="93761"/>
                  <a:pt x="58689" y="92682"/>
                  <a:pt x="60786" y="91603"/>
                </a:cubicBezTo>
                <a:cubicBezTo>
                  <a:pt x="61834" y="91064"/>
                  <a:pt x="62358" y="92142"/>
                  <a:pt x="61310" y="93221"/>
                </a:cubicBezTo>
                <a:cubicBezTo>
                  <a:pt x="59737" y="93761"/>
                  <a:pt x="58165" y="94840"/>
                  <a:pt x="56593" y="95919"/>
                </a:cubicBezTo>
                <a:cubicBezTo>
                  <a:pt x="59737" y="93761"/>
                  <a:pt x="62882" y="93221"/>
                  <a:pt x="66026" y="92142"/>
                </a:cubicBezTo>
                <a:cubicBezTo>
                  <a:pt x="69694" y="91064"/>
                  <a:pt x="72838" y="89445"/>
                  <a:pt x="75982" y="87827"/>
                </a:cubicBezTo>
                <a:cubicBezTo>
                  <a:pt x="80174" y="85669"/>
                  <a:pt x="84366" y="82972"/>
                  <a:pt x="88558" y="80814"/>
                </a:cubicBezTo>
                <a:cubicBezTo>
                  <a:pt x="90131" y="79735"/>
                  <a:pt x="97991" y="73801"/>
                  <a:pt x="99039" y="75959"/>
                </a:cubicBezTo>
                <a:cubicBezTo>
                  <a:pt x="106375" y="71643"/>
                  <a:pt x="112663" y="68945"/>
                  <a:pt x="120000" y="65169"/>
                </a:cubicBezTo>
                <a:cubicBezTo>
                  <a:pt x="116855" y="67327"/>
                  <a:pt x="113187" y="69485"/>
                  <a:pt x="109519" y="71643"/>
                </a:cubicBezTo>
                <a:cubicBezTo>
                  <a:pt x="97991" y="78656"/>
                  <a:pt x="85938" y="85129"/>
                  <a:pt x="74410" y="91603"/>
                </a:cubicBezTo>
                <a:cubicBezTo>
                  <a:pt x="62358" y="98077"/>
                  <a:pt x="50829" y="105629"/>
                  <a:pt x="39301" y="112103"/>
                </a:cubicBezTo>
                <a:cubicBezTo>
                  <a:pt x="36681" y="113721"/>
                  <a:pt x="34061" y="114800"/>
                  <a:pt x="31441" y="115879"/>
                </a:cubicBezTo>
                <a:cubicBezTo>
                  <a:pt x="28820" y="116958"/>
                  <a:pt x="26200" y="117497"/>
                  <a:pt x="24104" y="118576"/>
                </a:cubicBezTo>
                <a:cubicBezTo>
                  <a:pt x="19912" y="120734"/>
                  <a:pt x="15720" y="120195"/>
                  <a:pt x="11528" y="118576"/>
                </a:cubicBezTo>
                <a:cubicBezTo>
                  <a:pt x="1048" y="114800"/>
                  <a:pt x="-2096" y="102932"/>
                  <a:pt x="1572" y="93221"/>
                </a:cubicBezTo>
                <a:cubicBezTo>
                  <a:pt x="1048" y="93761"/>
                  <a:pt x="1048" y="94300"/>
                  <a:pt x="524" y="94840"/>
                </a:cubicBezTo>
                <a:cubicBezTo>
                  <a:pt x="0" y="95379"/>
                  <a:pt x="0" y="92682"/>
                  <a:pt x="0" y="92682"/>
                </a:cubicBezTo>
                <a:cubicBezTo>
                  <a:pt x="524" y="90524"/>
                  <a:pt x="1572" y="88366"/>
                  <a:pt x="2620" y="86208"/>
                </a:cubicBezTo>
                <a:cubicBezTo>
                  <a:pt x="4716" y="81893"/>
                  <a:pt x="7860" y="78116"/>
                  <a:pt x="10480" y="74340"/>
                </a:cubicBezTo>
                <a:cubicBezTo>
                  <a:pt x="12052" y="72722"/>
                  <a:pt x="13100" y="71103"/>
                  <a:pt x="14148" y="69485"/>
                </a:cubicBezTo>
                <a:cubicBezTo>
                  <a:pt x="14672" y="68406"/>
                  <a:pt x="16244" y="67867"/>
                  <a:pt x="16768" y="67327"/>
                </a:cubicBezTo>
                <a:cubicBezTo>
                  <a:pt x="18340" y="66248"/>
                  <a:pt x="19912" y="65169"/>
                  <a:pt x="20960" y="64090"/>
                </a:cubicBezTo>
                <a:cubicBezTo>
                  <a:pt x="20436" y="64630"/>
                  <a:pt x="19388" y="65169"/>
                  <a:pt x="18864" y="65709"/>
                </a:cubicBezTo>
                <a:cubicBezTo>
                  <a:pt x="18864" y="65709"/>
                  <a:pt x="19912" y="64630"/>
                  <a:pt x="19912" y="64630"/>
                </a:cubicBezTo>
                <a:cubicBezTo>
                  <a:pt x="19912" y="64630"/>
                  <a:pt x="23580" y="62472"/>
                  <a:pt x="23580" y="61932"/>
                </a:cubicBezTo>
                <a:cubicBezTo>
                  <a:pt x="24628" y="61393"/>
                  <a:pt x="25676" y="60314"/>
                  <a:pt x="26724" y="59775"/>
                </a:cubicBezTo>
                <a:cubicBezTo>
                  <a:pt x="26200" y="59775"/>
                  <a:pt x="26724" y="58696"/>
                  <a:pt x="27248" y="58696"/>
                </a:cubicBezTo>
                <a:cubicBezTo>
                  <a:pt x="27248" y="58156"/>
                  <a:pt x="26200" y="58156"/>
                  <a:pt x="25152" y="59235"/>
                </a:cubicBezTo>
                <a:cubicBezTo>
                  <a:pt x="26200" y="58156"/>
                  <a:pt x="26200" y="58156"/>
                  <a:pt x="27248" y="57077"/>
                </a:cubicBezTo>
                <a:cubicBezTo>
                  <a:pt x="25676" y="58156"/>
                  <a:pt x="27248" y="56538"/>
                  <a:pt x="24628" y="58696"/>
                </a:cubicBezTo>
                <a:cubicBezTo>
                  <a:pt x="25152" y="57617"/>
                  <a:pt x="26200" y="57077"/>
                  <a:pt x="26724" y="56538"/>
                </a:cubicBezTo>
                <a:cubicBezTo>
                  <a:pt x="25152" y="57617"/>
                  <a:pt x="24104" y="58696"/>
                  <a:pt x="22532" y="59775"/>
                </a:cubicBezTo>
                <a:cubicBezTo>
                  <a:pt x="22532" y="60314"/>
                  <a:pt x="19388" y="61393"/>
                  <a:pt x="19912" y="60314"/>
                </a:cubicBezTo>
                <a:cubicBezTo>
                  <a:pt x="19388" y="61393"/>
                  <a:pt x="18864" y="60314"/>
                  <a:pt x="18340" y="60853"/>
                </a:cubicBezTo>
                <a:cubicBezTo>
                  <a:pt x="18864" y="59775"/>
                  <a:pt x="21484" y="56538"/>
                  <a:pt x="19912" y="55998"/>
                </a:cubicBezTo>
                <a:cubicBezTo>
                  <a:pt x="17816" y="55998"/>
                  <a:pt x="15720" y="55459"/>
                  <a:pt x="14148" y="54919"/>
                </a:cubicBezTo>
                <a:cubicBezTo>
                  <a:pt x="12576" y="54919"/>
                  <a:pt x="5764" y="54919"/>
                  <a:pt x="8384" y="52762"/>
                </a:cubicBezTo>
                <a:cubicBezTo>
                  <a:pt x="9956" y="50604"/>
                  <a:pt x="12576" y="48446"/>
                  <a:pt x="14672" y="46827"/>
                </a:cubicBezTo>
                <a:cubicBezTo>
                  <a:pt x="17292" y="44670"/>
                  <a:pt x="19388" y="43051"/>
                  <a:pt x="22008" y="40893"/>
                </a:cubicBezTo>
                <a:cubicBezTo>
                  <a:pt x="24104" y="39275"/>
                  <a:pt x="26200" y="37117"/>
                  <a:pt x="28296" y="35499"/>
                </a:cubicBezTo>
                <a:cubicBezTo>
                  <a:pt x="29344" y="34420"/>
                  <a:pt x="30393" y="32801"/>
                  <a:pt x="31441" y="31722"/>
                </a:cubicBezTo>
                <a:cubicBezTo>
                  <a:pt x="31965" y="31183"/>
                  <a:pt x="31965" y="31183"/>
                  <a:pt x="32489" y="30643"/>
                </a:cubicBezTo>
                <a:cubicBezTo>
                  <a:pt x="33013" y="30104"/>
                  <a:pt x="33537" y="29564"/>
                  <a:pt x="34585" y="29564"/>
                </a:cubicBezTo>
                <a:cubicBezTo>
                  <a:pt x="34585" y="29564"/>
                  <a:pt x="38253" y="26867"/>
                  <a:pt x="36681" y="27407"/>
                </a:cubicBezTo>
                <a:cubicBezTo>
                  <a:pt x="35109" y="27407"/>
                  <a:pt x="33537" y="27946"/>
                  <a:pt x="32489" y="28486"/>
                </a:cubicBezTo>
                <a:cubicBezTo>
                  <a:pt x="28296" y="30104"/>
                  <a:pt x="24628" y="32262"/>
                  <a:pt x="20436" y="33880"/>
                </a:cubicBezTo>
                <a:cubicBezTo>
                  <a:pt x="17816" y="34420"/>
                  <a:pt x="23056" y="29564"/>
                  <a:pt x="23580" y="29025"/>
                </a:cubicBezTo>
                <a:cubicBezTo>
                  <a:pt x="24628" y="27946"/>
                  <a:pt x="26200" y="26328"/>
                  <a:pt x="27772" y="25249"/>
                </a:cubicBezTo>
                <a:cubicBezTo>
                  <a:pt x="33013" y="20933"/>
                  <a:pt x="39301" y="17157"/>
                  <a:pt x="45589" y="13920"/>
                </a:cubicBezTo>
                <a:cubicBezTo>
                  <a:pt x="55021" y="9604"/>
                  <a:pt x="64978" y="4749"/>
                  <a:pt x="74410" y="433"/>
                </a:cubicBezTo>
                <a:cubicBezTo>
                  <a:pt x="74868" y="231"/>
                  <a:pt x="75352" y="105"/>
                  <a:pt x="75852" y="44"/>
                </a:cubicBezTo>
                <a:cubicBezTo>
                  <a:pt x="76290" y="-9"/>
                  <a:pt x="76741" y="-12"/>
                  <a:pt x="77201" y="26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74"/>
          <p:cNvSpPr txBox="1"/>
          <p:nvPr/>
        </p:nvSpPr>
        <p:spPr>
          <a:xfrm>
            <a:off x="3966725" y="388725"/>
            <a:ext cx="49155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Naturalize</a:t>
            </a:r>
            <a:endParaRPr sz="36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74"/>
          <p:cNvSpPr/>
          <p:nvPr/>
        </p:nvSpPr>
        <p:spPr>
          <a:xfrm>
            <a:off x="3966725" y="1167524"/>
            <a:ext cx="4915500" cy="335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naturalize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 means to: identify and find contact information for advocates who are most likely to help us gain admittance into their professional network</a:t>
            </a:r>
          </a:p>
          <a:p>
            <a:pPr lvl="0"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Identify contacts based on specific traits:</a:t>
            </a:r>
          </a:p>
          <a:p>
            <a:pPr marL="285750" indent="-285750">
              <a:lnSpc>
                <a:spcPct val="115000"/>
              </a:lnSpc>
              <a:buClr>
                <a:srgbClr val="1876B9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Trait #1: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Their position is functionally relevant to the one you are seeking.</a:t>
            </a:r>
          </a:p>
          <a:p>
            <a:pPr marL="285750" indent="-285750">
              <a:lnSpc>
                <a:spcPct val="115000"/>
              </a:lnSpc>
              <a:buClr>
                <a:srgbClr val="1876B9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Trait #2: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 They are fellow alumni or members of your preferred affinity group.</a:t>
            </a:r>
          </a:p>
          <a:p>
            <a:pPr marL="285750" indent="-285750">
              <a:lnSpc>
                <a:spcPct val="115000"/>
              </a:lnSpc>
              <a:buClr>
                <a:srgbClr val="1876B9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Trait#3: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They hold a position one to two levels above where you would start</a:t>
            </a: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6727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5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75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75"/>
          <p:cNvSpPr txBox="1"/>
          <p:nvPr/>
        </p:nvSpPr>
        <p:spPr>
          <a:xfrm>
            <a:off x="303999" y="1052476"/>
            <a:ext cx="5075401" cy="346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Curmudgeons: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people who (for whatever reason) have no interest in helping you find a job; they are most likely to ignore you</a:t>
            </a:r>
          </a:p>
          <a:p>
            <a:pPr>
              <a:lnSpc>
                <a:spcPct val="115000"/>
              </a:lnSpc>
            </a:pPr>
            <a:endParaRPr lang="en-US" sz="1600" b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Obligates: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people who are motivated to help you due to guilt; they don’t really want to help, so they do just enough to save face and get on with their day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Boosters: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people who genuinely enjoy helping others succeed; they just need to know that you need help</a:t>
            </a: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75"/>
          <p:cNvSpPr txBox="1"/>
          <p:nvPr/>
        </p:nvSpPr>
        <p:spPr>
          <a:xfrm>
            <a:off x="693849" y="264650"/>
            <a:ext cx="42957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The 6-Point Email 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2851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5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75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75"/>
          <p:cNvSpPr txBox="1"/>
          <p:nvPr/>
        </p:nvSpPr>
        <p:spPr>
          <a:xfrm>
            <a:off x="237426" y="1052476"/>
            <a:ext cx="5272247" cy="346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Point #1: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Write fewer than 75 words</a:t>
            </a:r>
          </a:p>
          <a:p>
            <a:pPr>
              <a:lnSpc>
                <a:spcPct val="115000"/>
              </a:lnSpc>
            </a:pPr>
            <a:endParaRPr lang="en-US" sz="1600" b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Point #2: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Ask for insight and advice, not job leads</a:t>
            </a:r>
          </a:p>
          <a:p>
            <a:pPr>
              <a:lnSpc>
                <a:spcPct val="115000"/>
              </a:lnSpc>
            </a:pPr>
            <a:endParaRPr lang="en-US" sz="1600" b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Point #3: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State your connection first</a:t>
            </a:r>
          </a:p>
          <a:p>
            <a:pPr>
              <a:lnSpc>
                <a:spcPct val="115000"/>
              </a:lnSpc>
            </a:pPr>
            <a:endParaRPr lang="en-US" sz="1600" b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Point #4: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Make your request in the form of a question </a:t>
            </a:r>
          </a:p>
          <a:p>
            <a:pPr>
              <a:lnSpc>
                <a:spcPct val="115000"/>
              </a:lnSpc>
            </a:pPr>
            <a:endParaRPr lang="en-US" sz="1600" b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Point #5: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Define your interest both narrowly and broadly</a:t>
            </a:r>
          </a:p>
          <a:p>
            <a:pPr>
              <a:lnSpc>
                <a:spcPct val="115000"/>
              </a:lnSpc>
            </a:pPr>
            <a:endParaRPr lang="en-US" sz="1600" b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Point #6: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Keep over half of the word count about the contact, not about you</a:t>
            </a:r>
          </a:p>
          <a:p>
            <a:pPr>
              <a:lnSpc>
                <a:spcPct val="115000"/>
              </a:lnSpc>
            </a:pP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75"/>
          <p:cNvSpPr txBox="1"/>
          <p:nvPr/>
        </p:nvSpPr>
        <p:spPr>
          <a:xfrm>
            <a:off x="693849" y="264650"/>
            <a:ext cx="42957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The 6-Point Email 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7853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5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75"/>
          <p:cNvSpPr txBox="1"/>
          <p:nvPr/>
        </p:nvSpPr>
        <p:spPr>
          <a:xfrm>
            <a:off x="237426" y="1052476"/>
            <a:ext cx="8364408" cy="346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Subject: Your product management experience at Red Hat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Hi Jeff, 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I’m Brooke, a fellow Duke MBA (’22). May I chat with you for a few minutes about your product management experience at Red Hat? 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 am trying to learn more about product management in the North Carolina tech space, so your insights would be greatly appreciated. 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Best regards, </a:t>
            </a: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Brooke.</a:t>
            </a: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75"/>
          <p:cNvSpPr txBox="1"/>
          <p:nvPr/>
        </p:nvSpPr>
        <p:spPr>
          <a:xfrm>
            <a:off x="1512169" y="264650"/>
            <a:ext cx="6119661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The 6-Point Email – Example 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2086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4"/>
          <p:cNvSpPr/>
          <p:nvPr/>
        </p:nvSpPr>
        <p:spPr>
          <a:xfrm>
            <a:off x="302925" y="1167525"/>
            <a:ext cx="3514800" cy="335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9166" y="75884"/>
                </a:moveTo>
                <a:lnTo>
                  <a:pt x="99039" y="75959"/>
                </a:lnTo>
                <a:cubicBezTo>
                  <a:pt x="99039" y="75959"/>
                  <a:pt x="99067" y="75942"/>
                  <a:pt x="99119" y="75911"/>
                </a:cubicBezTo>
                <a:close/>
                <a:moveTo>
                  <a:pt x="100788" y="74930"/>
                </a:moveTo>
                <a:lnTo>
                  <a:pt x="100248" y="75247"/>
                </a:lnTo>
                <a:lnTo>
                  <a:pt x="99166" y="75884"/>
                </a:lnTo>
                <a:lnTo>
                  <a:pt x="99340" y="75781"/>
                </a:lnTo>
                <a:cubicBezTo>
                  <a:pt x="99526" y="75672"/>
                  <a:pt x="99784" y="75520"/>
                  <a:pt x="100070" y="75352"/>
                </a:cubicBezTo>
                <a:close/>
                <a:moveTo>
                  <a:pt x="101552" y="74480"/>
                </a:moveTo>
                <a:lnTo>
                  <a:pt x="101145" y="74719"/>
                </a:lnTo>
                <a:lnTo>
                  <a:pt x="100788" y="74930"/>
                </a:lnTo>
                <a:lnTo>
                  <a:pt x="100973" y="74821"/>
                </a:lnTo>
                <a:close/>
                <a:moveTo>
                  <a:pt x="101977" y="74230"/>
                </a:moveTo>
                <a:lnTo>
                  <a:pt x="101790" y="74340"/>
                </a:lnTo>
                <a:lnTo>
                  <a:pt x="101552" y="74480"/>
                </a:lnTo>
                <a:lnTo>
                  <a:pt x="101763" y="74356"/>
                </a:lnTo>
                <a:close/>
                <a:moveTo>
                  <a:pt x="102290" y="74046"/>
                </a:moveTo>
                <a:cubicBezTo>
                  <a:pt x="102270" y="74058"/>
                  <a:pt x="102220" y="74087"/>
                  <a:pt x="102134" y="74138"/>
                </a:cubicBezTo>
                <a:lnTo>
                  <a:pt x="101977" y="74230"/>
                </a:lnTo>
                <a:lnTo>
                  <a:pt x="102085" y="74166"/>
                </a:lnTo>
                <a:cubicBezTo>
                  <a:pt x="102247" y="74071"/>
                  <a:pt x="102329" y="74023"/>
                  <a:pt x="102290" y="74046"/>
                </a:cubicBezTo>
                <a:close/>
                <a:moveTo>
                  <a:pt x="77871" y="72894"/>
                </a:moveTo>
                <a:lnTo>
                  <a:pt x="77603" y="73118"/>
                </a:lnTo>
                <a:cubicBezTo>
                  <a:pt x="77243" y="73371"/>
                  <a:pt x="76817" y="73590"/>
                  <a:pt x="76457" y="73708"/>
                </a:cubicBezTo>
                <a:lnTo>
                  <a:pt x="76441" y="73711"/>
                </a:lnTo>
                <a:close/>
                <a:moveTo>
                  <a:pt x="83842" y="69485"/>
                </a:moveTo>
                <a:lnTo>
                  <a:pt x="77871" y="72894"/>
                </a:lnTo>
                <a:lnTo>
                  <a:pt x="78078" y="72722"/>
                </a:lnTo>
                <a:cubicBezTo>
                  <a:pt x="79650" y="71643"/>
                  <a:pt x="81746" y="70564"/>
                  <a:pt x="83842" y="69485"/>
                </a:cubicBezTo>
                <a:close/>
                <a:moveTo>
                  <a:pt x="77201" y="26"/>
                </a:moveTo>
                <a:cubicBezTo>
                  <a:pt x="80419" y="303"/>
                  <a:pt x="84055" y="2684"/>
                  <a:pt x="86462" y="4749"/>
                </a:cubicBezTo>
                <a:cubicBezTo>
                  <a:pt x="90131" y="7986"/>
                  <a:pt x="93275" y="13381"/>
                  <a:pt x="91703" y="18775"/>
                </a:cubicBezTo>
                <a:cubicBezTo>
                  <a:pt x="91179" y="21473"/>
                  <a:pt x="90131" y="23630"/>
                  <a:pt x="89606" y="25788"/>
                </a:cubicBezTo>
                <a:cubicBezTo>
                  <a:pt x="89082" y="27407"/>
                  <a:pt x="87510" y="28486"/>
                  <a:pt x="86462" y="29564"/>
                </a:cubicBezTo>
                <a:cubicBezTo>
                  <a:pt x="82270" y="34959"/>
                  <a:pt x="78078" y="40354"/>
                  <a:pt x="73886" y="45748"/>
                </a:cubicBezTo>
                <a:cubicBezTo>
                  <a:pt x="64978" y="56538"/>
                  <a:pt x="56069" y="67867"/>
                  <a:pt x="47685" y="78656"/>
                </a:cubicBezTo>
                <a:cubicBezTo>
                  <a:pt x="51353" y="77577"/>
                  <a:pt x="55021" y="75959"/>
                  <a:pt x="58689" y="74340"/>
                </a:cubicBezTo>
                <a:cubicBezTo>
                  <a:pt x="60786" y="73801"/>
                  <a:pt x="62882" y="72722"/>
                  <a:pt x="64454" y="71643"/>
                </a:cubicBezTo>
                <a:cubicBezTo>
                  <a:pt x="65502" y="71103"/>
                  <a:pt x="67074" y="70024"/>
                  <a:pt x="68122" y="69485"/>
                </a:cubicBezTo>
                <a:cubicBezTo>
                  <a:pt x="69170" y="68945"/>
                  <a:pt x="68646" y="69485"/>
                  <a:pt x="69694" y="69485"/>
                </a:cubicBezTo>
                <a:cubicBezTo>
                  <a:pt x="73886" y="68945"/>
                  <a:pt x="77554" y="66248"/>
                  <a:pt x="81222" y="64090"/>
                </a:cubicBezTo>
                <a:cubicBezTo>
                  <a:pt x="84890" y="61932"/>
                  <a:pt x="88034" y="59775"/>
                  <a:pt x="91703" y="57617"/>
                </a:cubicBezTo>
                <a:cubicBezTo>
                  <a:pt x="90131" y="59235"/>
                  <a:pt x="88558" y="60314"/>
                  <a:pt x="86462" y="61393"/>
                </a:cubicBezTo>
                <a:cubicBezTo>
                  <a:pt x="84890" y="63011"/>
                  <a:pt x="90655" y="60314"/>
                  <a:pt x="89082" y="61932"/>
                </a:cubicBezTo>
                <a:cubicBezTo>
                  <a:pt x="84890" y="64630"/>
                  <a:pt x="80174" y="66788"/>
                  <a:pt x="75982" y="68945"/>
                </a:cubicBezTo>
                <a:cubicBezTo>
                  <a:pt x="76506" y="70564"/>
                  <a:pt x="78602" y="68945"/>
                  <a:pt x="79126" y="68406"/>
                </a:cubicBezTo>
                <a:cubicBezTo>
                  <a:pt x="80698" y="67867"/>
                  <a:pt x="81746" y="66788"/>
                  <a:pt x="82794" y="66248"/>
                </a:cubicBezTo>
                <a:cubicBezTo>
                  <a:pt x="85414" y="64630"/>
                  <a:pt x="88034" y="63011"/>
                  <a:pt x="90655" y="61932"/>
                </a:cubicBezTo>
                <a:cubicBezTo>
                  <a:pt x="92751" y="60853"/>
                  <a:pt x="94847" y="59775"/>
                  <a:pt x="97467" y="59235"/>
                </a:cubicBezTo>
                <a:cubicBezTo>
                  <a:pt x="97991" y="59235"/>
                  <a:pt x="99039" y="59235"/>
                  <a:pt x="97991" y="60314"/>
                </a:cubicBezTo>
                <a:cubicBezTo>
                  <a:pt x="92096" y="63955"/>
                  <a:pt x="85906" y="67293"/>
                  <a:pt x="79863" y="70783"/>
                </a:cubicBezTo>
                <a:lnTo>
                  <a:pt x="75047" y="73649"/>
                </a:lnTo>
                <a:lnTo>
                  <a:pt x="74934" y="73666"/>
                </a:lnTo>
                <a:cubicBezTo>
                  <a:pt x="74541" y="73801"/>
                  <a:pt x="74148" y="74070"/>
                  <a:pt x="73886" y="74340"/>
                </a:cubicBezTo>
                <a:lnTo>
                  <a:pt x="75047" y="73649"/>
                </a:lnTo>
                <a:lnTo>
                  <a:pt x="75507" y="73581"/>
                </a:lnTo>
                <a:cubicBezTo>
                  <a:pt x="75687" y="73598"/>
                  <a:pt x="75851" y="73666"/>
                  <a:pt x="75982" y="73801"/>
                </a:cubicBezTo>
                <a:lnTo>
                  <a:pt x="76441" y="73711"/>
                </a:lnTo>
                <a:lnTo>
                  <a:pt x="75900" y="74020"/>
                </a:lnTo>
                <a:cubicBezTo>
                  <a:pt x="67893" y="78622"/>
                  <a:pt x="59737" y="83376"/>
                  <a:pt x="51877" y="87827"/>
                </a:cubicBezTo>
                <a:cubicBezTo>
                  <a:pt x="52401" y="89445"/>
                  <a:pt x="55545" y="86748"/>
                  <a:pt x="56069" y="86208"/>
                </a:cubicBezTo>
                <a:cubicBezTo>
                  <a:pt x="56593" y="86748"/>
                  <a:pt x="57117" y="87827"/>
                  <a:pt x="56593" y="87827"/>
                </a:cubicBezTo>
                <a:cubicBezTo>
                  <a:pt x="56069" y="88366"/>
                  <a:pt x="55021" y="88906"/>
                  <a:pt x="54497" y="89445"/>
                </a:cubicBezTo>
                <a:cubicBezTo>
                  <a:pt x="53449" y="89985"/>
                  <a:pt x="51877" y="91064"/>
                  <a:pt x="50829" y="91603"/>
                </a:cubicBezTo>
                <a:cubicBezTo>
                  <a:pt x="47685" y="93221"/>
                  <a:pt x="44541" y="95379"/>
                  <a:pt x="41397" y="96998"/>
                </a:cubicBezTo>
                <a:cubicBezTo>
                  <a:pt x="38777" y="98616"/>
                  <a:pt x="35633" y="100774"/>
                  <a:pt x="33013" y="102392"/>
                </a:cubicBezTo>
                <a:cubicBezTo>
                  <a:pt x="32489" y="102932"/>
                  <a:pt x="29868" y="104550"/>
                  <a:pt x="31965" y="105090"/>
                </a:cubicBezTo>
                <a:cubicBezTo>
                  <a:pt x="33013" y="104550"/>
                  <a:pt x="33537" y="104011"/>
                  <a:pt x="34585" y="103471"/>
                </a:cubicBezTo>
                <a:cubicBezTo>
                  <a:pt x="35633" y="102932"/>
                  <a:pt x="35633" y="102932"/>
                  <a:pt x="36157" y="104011"/>
                </a:cubicBezTo>
                <a:cubicBezTo>
                  <a:pt x="36681" y="104550"/>
                  <a:pt x="41397" y="101853"/>
                  <a:pt x="41921" y="101313"/>
                </a:cubicBezTo>
                <a:cubicBezTo>
                  <a:pt x="46113" y="99156"/>
                  <a:pt x="50305" y="96998"/>
                  <a:pt x="54497" y="94840"/>
                </a:cubicBezTo>
                <a:cubicBezTo>
                  <a:pt x="56593" y="93761"/>
                  <a:pt x="58689" y="92682"/>
                  <a:pt x="60786" y="91603"/>
                </a:cubicBezTo>
                <a:cubicBezTo>
                  <a:pt x="61834" y="91064"/>
                  <a:pt x="62358" y="92142"/>
                  <a:pt x="61310" y="93221"/>
                </a:cubicBezTo>
                <a:cubicBezTo>
                  <a:pt x="59737" y="93761"/>
                  <a:pt x="58165" y="94840"/>
                  <a:pt x="56593" y="95919"/>
                </a:cubicBezTo>
                <a:cubicBezTo>
                  <a:pt x="59737" y="93761"/>
                  <a:pt x="62882" y="93221"/>
                  <a:pt x="66026" y="92142"/>
                </a:cubicBezTo>
                <a:cubicBezTo>
                  <a:pt x="69694" y="91064"/>
                  <a:pt x="72838" y="89445"/>
                  <a:pt x="75982" y="87827"/>
                </a:cubicBezTo>
                <a:cubicBezTo>
                  <a:pt x="80174" y="85669"/>
                  <a:pt x="84366" y="82972"/>
                  <a:pt x="88558" y="80814"/>
                </a:cubicBezTo>
                <a:cubicBezTo>
                  <a:pt x="90131" y="79735"/>
                  <a:pt x="97991" y="73801"/>
                  <a:pt x="99039" y="75959"/>
                </a:cubicBezTo>
                <a:cubicBezTo>
                  <a:pt x="106375" y="71643"/>
                  <a:pt x="112663" y="68945"/>
                  <a:pt x="120000" y="65169"/>
                </a:cubicBezTo>
                <a:cubicBezTo>
                  <a:pt x="116855" y="67327"/>
                  <a:pt x="113187" y="69485"/>
                  <a:pt x="109519" y="71643"/>
                </a:cubicBezTo>
                <a:cubicBezTo>
                  <a:pt x="97991" y="78656"/>
                  <a:pt x="85938" y="85129"/>
                  <a:pt x="74410" y="91603"/>
                </a:cubicBezTo>
                <a:cubicBezTo>
                  <a:pt x="62358" y="98077"/>
                  <a:pt x="50829" y="105629"/>
                  <a:pt x="39301" y="112103"/>
                </a:cubicBezTo>
                <a:cubicBezTo>
                  <a:pt x="36681" y="113721"/>
                  <a:pt x="34061" y="114800"/>
                  <a:pt x="31441" y="115879"/>
                </a:cubicBezTo>
                <a:cubicBezTo>
                  <a:pt x="28820" y="116958"/>
                  <a:pt x="26200" y="117497"/>
                  <a:pt x="24104" y="118576"/>
                </a:cubicBezTo>
                <a:cubicBezTo>
                  <a:pt x="19912" y="120734"/>
                  <a:pt x="15720" y="120195"/>
                  <a:pt x="11528" y="118576"/>
                </a:cubicBezTo>
                <a:cubicBezTo>
                  <a:pt x="1048" y="114800"/>
                  <a:pt x="-2096" y="102932"/>
                  <a:pt x="1572" y="93221"/>
                </a:cubicBezTo>
                <a:cubicBezTo>
                  <a:pt x="1048" y="93761"/>
                  <a:pt x="1048" y="94300"/>
                  <a:pt x="524" y="94840"/>
                </a:cubicBezTo>
                <a:cubicBezTo>
                  <a:pt x="0" y="95379"/>
                  <a:pt x="0" y="92682"/>
                  <a:pt x="0" y="92682"/>
                </a:cubicBezTo>
                <a:cubicBezTo>
                  <a:pt x="524" y="90524"/>
                  <a:pt x="1572" y="88366"/>
                  <a:pt x="2620" y="86208"/>
                </a:cubicBezTo>
                <a:cubicBezTo>
                  <a:pt x="4716" y="81893"/>
                  <a:pt x="7860" y="78116"/>
                  <a:pt x="10480" y="74340"/>
                </a:cubicBezTo>
                <a:cubicBezTo>
                  <a:pt x="12052" y="72722"/>
                  <a:pt x="13100" y="71103"/>
                  <a:pt x="14148" y="69485"/>
                </a:cubicBezTo>
                <a:cubicBezTo>
                  <a:pt x="14672" y="68406"/>
                  <a:pt x="16244" y="67867"/>
                  <a:pt x="16768" y="67327"/>
                </a:cubicBezTo>
                <a:cubicBezTo>
                  <a:pt x="18340" y="66248"/>
                  <a:pt x="19912" y="65169"/>
                  <a:pt x="20960" y="64090"/>
                </a:cubicBezTo>
                <a:cubicBezTo>
                  <a:pt x="20436" y="64630"/>
                  <a:pt x="19388" y="65169"/>
                  <a:pt x="18864" y="65709"/>
                </a:cubicBezTo>
                <a:cubicBezTo>
                  <a:pt x="18864" y="65709"/>
                  <a:pt x="19912" y="64630"/>
                  <a:pt x="19912" y="64630"/>
                </a:cubicBezTo>
                <a:cubicBezTo>
                  <a:pt x="19912" y="64630"/>
                  <a:pt x="23580" y="62472"/>
                  <a:pt x="23580" y="61932"/>
                </a:cubicBezTo>
                <a:cubicBezTo>
                  <a:pt x="24628" y="61393"/>
                  <a:pt x="25676" y="60314"/>
                  <a:pt x="26724" y="59775"/>
                </a:cubicBezTo>
                <a:cubicBezTo>
                  <a:pt x="26200" y="59775"/>
                  <a:pt x="26724" y="58696"/>
                  <a:pt x="27248" y="58696"/>
                </a:cubicBezTo>
                <a:cubicBezTo>
                  <a:pt x="27248" y="58156"/>
                  <a:pt x="26200" y="58156"/>
                  <a:pt x="25152" y="59235"/>
                </a:cubicBezTo>
                <a:cubicBezTo>
                  <a:pt x="26200" y="58156"/>
                  <a:pt x="26200" y="58156"/>
                  <a:pt x="27248" y="57077"/>
                </a:cubicBezTo>
                <a:cubicBezTo>
                  <a:pt x="25676" y="58156"/>
                  <a:pt x="27248" y="56538"/>
                  <a:pt x="24628" y="58696"/>
                </a:cubicBezTo>
                <a:cubicBezTo>
                  <a:pt x="25152" y="57617"/>
                  <a:pt x="26200" y="57077"/>
                  <a:pt x="26724" y="56538"/>
                </a:cubicBezTo>
                <a:cubicBezTo>
                  <a:pt x="25152" y="57617"/>
                  <a:pt x="24104" y="58696"/>
                  <a:pt x="22532" y="59775"/>
                </a:cubicBezTo>
                <a:cubicBezTo>
                  <a:pt x="22532" y="60314"/>
                  <a:pt x="19388" y="61393"/>
                  <a:pt x="19912" y="60314"/>
                </a:cubicBezTo>
                <a:cubicBezTo>
                  <a:pt x="19388" y="61393"/>
                  <a:pt x="18864" y="60314"/>
                  <a:pt x="18340" y="60853"/>
                </a:cubicBezTo>
                <a:cubicBezTo>
                  <a:pt x="18864" y="59775"/>
                  <a:pt x="21484" y="56538"/>
                  <a:pt x="19912" y="55998"/>
                </a:cubicBezTo>
                <a:cubicBezTo>
                  <a:pt x="17816" y="55998"/>
                  <a:pt x="15720" y="55459"/>
                  <a:pt x="14148" y="54919"/>
                </a:cubicBezTo>
                <a:cubicBezTo>
                  <a:pt x="12576" y="54919"/>
                  <a:pt x="5764" y="54919"/>
                  <a:pt x="8384" y="52762"/>
                </a:cubicBezTo>
                <a:cubicBezTo>
                  <a:pt x="9956" y="50604"/>
                  <a:pt x="12576" y="48446"/>
                  <a:pt x="14672" y="46827"/>
                </a:cubicBezTo>
                <a:cubicBezTo>
                  <a:pt x="17292" y="44670"/>
                  <a:pt x="19388" y="43051"/>
                  <a:pt x="22008" y="40893"/>
                </a:cubicBezTo>
                <a:cubicBezTo>
                  <a:pt x="24104" y="39275"/>
                  <a:pt x="26200" y="37117"/>
                  <a:pt x="28296" y="35499"/>
                </a:cubicBezTo>
                <a:cubicBezTo>
                  <a:pt x="29344" y="34420"/>
                  <a:pt x="30393" y="32801"/>
                  <a:pt x="31441" y="31722"/>
                </a:cubicBezTo>
                <a:cubicBezTo>
                  <a:pt x="31965" y="31183"/>
                  <a:pt x="31965" y="31183"/>
                  <a:pt x="32489" y="30643"/>
                </a:cubicBezTo>
                <a:cubicBezTo>
                  <a:pt x="33013" y="30104"/>
                  <a:pt x="33537" y="29564"/>
                  <a:pt x="34585" y="29564"/>
                </a:cubicBezTo>
                <a:cubicBezTo>
                  <a:pt x="34585" y="29564"/>
                  <a:pt x="38253" y="26867"/>
                  <a:pt x="36681" y="27407"/>
                </a:cubicBezTo>
                <a:cubicBezTo>
                  <a:pt x="35109" y="27407"/>
                  <a:pt x="33537" y="27946"/>
                  <a:pt x="32489" y="28486"/>
                </a:cubicBezTo>
                <a:cubicBezTo>
                  <a:pt x="28296" y="30104"/>
                  <a:pt x="24628" y="32262"/>
                  <a:pt x="20436" y="33880"/>
                </a:cubicBezTo>
                <a:cubicBezTo>
                  <a:pt x="17816" y="34420"/>
                  <a:pt x="23056" y="29564"/>
                  <a:pt x="23580" y="29025"/>
                </a:cubicBezTo>
                <a:cubicBezTo>
                  <a:pt x="24628" y="27946"/>
                  <a:pt x="26200" y="26328"/>
                  <a:pt x="27772" y="25249"/>
                </a:cubicBezTo>
                <a:cubicBezTo>
                  <a:pt x="33013" y="20933"/>
                  <a:pt x="39301" y="17157"/>
                  <a:pt x="45589" y="13920"/>
                </a:cubicBezTo>
                <a:cubicBezTo>
                  <a:pt x="55021" y="9604"/>
                  <a:pt x="64978" y="4749"/>
                  <a:pt x="74410" y="433"/>
                </a:cubicBezTo>
                <a:cubicBezTo>
                  <a:pt x="74868" y="231"/>
                  <a:pt x="75352" y="105"/>
                  <a:pt x="75852" y="44"/>
                </a:cubicBezTo>
                <a:cubicBezTo>
                  <a:pt x="76290" y="-9"/>
                  <a:pt x="76741" y="-12"/>
                  <a:pt x="77201" y="26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74"/>
          <p:cNvSpPr txBox="1"/>
          <p:nvPr/>
        </p:nvSpPr>
        <p:spPr>
          <a:xfrm>
            <a:off x="3966725" y="388725"/>
            <a:ext cx="49155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Research</a:t>
            </a:r>
            <a:endParaRPr sz="36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74"/>
          <p:cNvSpPr/>
          <p:nvPr/>
        </p:nvSpPr>
        <p:spPr>
          <a:xfrm>
            <a:off x="3966725" y="1167524"/>
            <a:ext cx="4915500" cy="335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For </a:t>
            </a: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external preparation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, Dalton recommends three specific sources of information: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Investor relations (or equivalent) webpages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Headlines on the website front pages 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Google results for employer (or contact) headlines</a:t>
            </a:r>
          </a:p>
          <a:p>
            <a:pPr lvl="2"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He notes it </a:t>
            </a: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fair game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 to mention: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LinkedIn profile information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Biographical informational on employer’s website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Interviews the contact may have conducted with  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     news organizations, magazines, or industry blogs</a:t>
            </a:r>
          </a:p>
          <a:p>
            <a:pPr lvl="2">
              <a:lnSpc>
                <a:spcPct val="115000"/>
              </a:lnSpc>
            </a:pP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74350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4"/>
          <p:cNvSpPr/>
          <p:nvPr/>
        </p:nvSpPr>
        <p:spPr>
          <a:xfrm>
            <a:off x="302925" y="1167525"/>
            <a:ext cx="3514800" cy="335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9166" y="75884"/>
                </a:moveTo>
                <a:lnTo>
                  <a:pt x="99039" y="75959"/>
                </a:lnTo>
                <a:cubicBezTo>
                  <a:pt x="99039" y="75959"/>
                  <a:pt x="99067" y="75942"/>
                  <a:pt x="99119" y="75911"/>
                </a:cubicBezTo>
                <a:close/>
                <a:moveTo>
                  <a:pt x="100788" y="74930"/>
                </a:moveTo>
                <a:lnTo>
                  <a:pt x="100248" y="75247"/>
                </a:lnTo>
                <a:lnTo>
                  <a:pt x="99166" y="75884"/>
                </a:lnTo>
                <a:lnTo>
                  <a:pt x="99340" y="75781"/>
                </a:lnTo>
                <a:cubicBezTo>
                  <a:pt x="99526" y="75672"/>
                  <a:pt x="99784" y="75520"/>
                  <a:pt x="100070" y="75352"/>
                </a:cubicBezTo>
                <a:close/>
                <a:moveTo>
                  <a:pt x="101552" y="74480"/>
                </a:moveTo>
                <a:lnTo>
                  <a:pt x="101145" y="74719"/>
                </a:lnTo>
                <a:lnTo>
                  <a:pt x="100788" y="74930"/>
                </a:lnTo>
                <a:lnTo>
                  <a:pt x="100973" y="74821"/>
                </a:lnTo>
                <a:close/>
                <a:moveTo>
                  <a:pt x="101977" y="74230"/>
                </a:moveTo>
                <a:lnTo>
                  <a:pt x="101790" y="74340"/>
                </a:lnTo>
                <a:lnTo>
                  <a:pt x="101552" y="74480"/>
                </a:lnTo>
                <a:lnTo>
                  <a:pt x="101763" y="74356"/>
                </a:lnTo>
                <a:close/>
                <a:moveTo>
                  <a:pt x="102290" y="74046"/>
                </a:moveTo>
                <a:cubicBezTo>
                  <a:pt x="102270" y="74058"/>
                  <a:pt x="102220" y="74087"/>
                  <a:pt x="102134" y="74138"/>
                </a:cubicBezTo>
                <a:lnTo>
                  <a:pt x="101977" y="74230"/>
                </a:lnTo>
                <a:lnTo>
                  <a:pt x="102085" y="74166"/>
                </a:lnTo>
                <a:cubicBezTo>
                  <a:pt x="102247" y="74071"/>
                  <a:pt x="102329" y="74023"/>
                  <a:pt x="102290" y="74046"/>
                </a:cubicBezTo>
                <a:close/>
                <a:moveTo>
                  <a:pt x="77871" y="72894"/>
                </a:moveTo>
                <a:lnTo>
                  <a:pt x="77603" y="73118"/>
                </a:lnTo>
                <a:cubicBezTo>
                  <a:pt x="77243" y="73371"/>
                  <a:pt x="76817" y="73590"/>
                  <a:pt x="76457" y="73708"/>
                </a:cubicBezTo>
                <a:lnTo>
                  <a:pt x="76441" y="73711"/>
                </a:lnTo>
                <a:close/>
                <a:moveTo>
                  <a:pt x="83842" y="69485"/>
                </a:moveTo>
                <a:lnTo>
                  <a:pt x="77871" y="72894"/>
                </a:lnTo>
                <a:lnTo>
                  <a:pt x="78078" y="72722"/>
                </a:lnTo>
                <a:cubicBezTo>
                  <a:pt x="79650" y="71643"/>
                  <a:pt x="81746" y="70564"/>
                  <a:pt x="83842" y="69485"/>
                </a:cubicBezTo>
                <a:close/>
                <a:moveTo>
                  <a:pt x="77201" y="26"/>
                </a:moveTo>
                <a:cubicBezTo>
                  <a:pt x="80419" y="303"/>
                  <a:pt x="84055" y="2684"/>
                  <a:pt x="86462" y="4749"/>
                </a:cubicBezTo>
                <a:cubicBezTo>
                  <a:pt x="90131" y="7986"/>
                  <a:pt x="93275" y="13381"/>
                  <a:pt x="91703" y="18775"/>
                </a:cubicBezTo>
                <a:cubicBezTo>
                  <a:pt x="91179" y="21473"/>
                  <a:pt x="90131" y="23630"/>
                  <a:pt x="89606" y="25788"/>
                </a:cubicBezTo>
                <a:cubicBezTo>
                  <a:pt x="89082" y="27407"/>
                  <a:pt x="87510" y="28486"/>
                  <a:pt x="86462" y="29564"/>
                </a:cubicBezTo>
                <a:cubicBezTo>
                  <a:pt x="82270" y="34959"/>
                  <a:pt x="78078" y="40354"/>
                  <a:pt x="73886" y="45748"/>
                </a:cubicBezTo>
                <a:cubicBezTo>
                  <a:pt x="64978" y="56538"/>
                  <a:pt x="56069" y="67867"/>
                  <a:pt x="47685" y="78656"/>
                </a:cubicBezTo>
                <a:cubicBezTo>
                  <a:pt x="51353" y="77577"/>
                  <a:pt x="55021" y="75959"/>
                  <a:pt x="58689" y="74340"/>
                </a:cubicBezTo>
                <a:cubicBezTo>
                  <a:pt x="60786" y="73801"/>
                  <a:pt x="62882" y="72722"/>
                  <a:pt x="64454" y="71643"/>
                </a:cubicBezTo>
                <a:cubicBezTo>
                  <a:pt x="65502" y="71103"/>
                  <a:pt x="67074" y="70024"/>
                  <a:pt x="68122" y="69485"/>
                </a:cubicBezTo>
                <a:cubicBezTo>
                  <a:pt x="69170" y="68945"/>
                  <a:pt x="68646" y="69485"/>
                  <a:pt x="69694" y="69485"/>
                </a:cubicBezTo>
                <a:cubicBezTo>
                  <a:pt x="73886" y="68945"/>
                  <a:pt x="77554" y="66248"/>
                  <a:pt x="81222" y="64090"/>
                </a:cubicBezTo>
                <a:cubicBezTo>
                  <a:pt x="84890" y="61932"/>
                  <a:pt x="88034" y="59775"/>
                  <a:pt x="91703" y="57617"/>
                </a:cubicBezTo>
                <a:cubicBezTo>
                  <a:pt x="90131" y="59235"/>
                  <a:pt x="88558" y="60314"/>
                  <a:pt x="86462" y="61393"/>
                </a:cubicBezTo>
                <a:cubicBezTo>
                  <a:pt x="84890" y="63011"/>
                  <a:pt x="90655" y="60314"/>
                  <a:pt x="89082" y="61932"/>
                </a:cubicBezTo>
                <a:cubicBezTo>
                  <a:pt x="84890" y="64630"/>
                  <a:pt x="80174" y="66788"/>
                  <a:pt x="75982" y="68945"/>
                </a:cubicBezTo>
                <a:cubicBezTo>
                  <a:pt x="76506" y="70564"/>
                  <a:pt x="78602" y="68945"/>
                  <a:pt x="79126" y="68406"/>
                </a:cubicBezTo>
                <a:cubicBezTo>
                  <a:pt x="80698" y="67867"/>
                  <a:pt x="81746" y="66788"/>
                  <a:pt x="82794" y="66248"/>
                </a:cubicBezTo>
                <a:cubicBezTo>
                  <a:pt x="85414" y="64630"/>
                  <a:pt x="88034" y="63011"/>
                  <a:pt x="90655" y="61932"/>
                </a:cubicBezTo>
                <a:cubicBezTo>
                  <a:pt x="92751" y="60853"/>
                  <a:pt x="94847" y="59775"/>
                  <a:pt x="97467" y="59235"/>
                </a:cubicBezTo>
                <a:cubicBezTo>
                  <a:pt x="97991" y="59235"/>
                  <a:pt x="99039" y="59235"/>
                  <a:pt x="97991" y="60314"/>
                </a:cubicBezTo>
                <a:cubicBezTo>
                  <a:pt x="92096" y="63955"/>
                  <a:pt x="85906" y="67293"/>
                  <a:pt x="79863" y="70783"/>
                </a:cubicBezTo>
                <a:lnTo>
                  <a:pt x="75047" y="73649"/>
                </a:lnTo>
                <a:lnTo>
                  <a:pt x="74934" y="73666"/>
                </a:lnTo>
                <a:cubicBezTo>
                  <a:pt x="74541" y="73801"/>
                  <a:pt x="74148" y="74070"/>
                  <a:pt x="73886" y="74340"/>
                </a:cubicBezTo>
                <a:lnTo>
                  <a:pt x="75047" y="73649"/>
                </a:lnTo>
                <a:lnTo>
                  <a:pt x="75507" y="73581"/>
                </a:lnTo>
                <a:cubicBezTo>
                  <a:pt x="75687" y="73598"/>
                  <a:pt x="75851" y="73666"/>
                  <a:pt x="75982" y="73801"/>
                </a:cubicBezTo>
                <a:lnTo>
                  <a:pt x="76441" y="73711"/>
                </a:lnTo>
                <a:lnTo>
                  <a:pt x="75900" y="74020"/>
                </a:lnTo>
                <a:cubicBezTo>
                  <a:pt x="67893" y="78622"/>
                  <a:pt x="59737" y="83376"/>
                  <a:pt x="51877" y="87827"/>
                </a:cubicBezTo>
                <a:cubicBezTo>
                  <a:pt x="52401" y="89445"/>
                  <a:pt x="55545" y="86748"/>
                  <a:pt x="56069" y="86208"/>
                </a:cubicBezTo>
                <a:cubicBezTo>
                  <a:pt x="56593" y="86748"/>
                  <a:pt x="57117" y="87827"/>
                  <a:pt x="56593" y="87827"/>
                </a:cubicBezTo>
                <a:cubicBezTo>
                  <a:pt x="56069" y="88366"/>
                  <a:pt x="55021" y="88906"/>
                  <a:pt x="54497" y="89445"/>
                </a:cubicBezTo>
                <a:cubicBezTo>
                  <a:pt x="53449" y="89985"/>
                  <a:pt x="51877" y="91064"/>
                  <a:pt x="50829" y="91603"/>
                </a:cubicBezTo>
                <a:cubicBezTo>
                  <a:pt x="47685" y="93221"/>
                  <a:pt x="44541" y="95379"/>
                  <a:pt x="41397" y="96998"/>
                </a:cubicBezTo>
                <a:cubicBezTo>
                  <a:pt x="38777" y="98616"/>
                  <a:pt x="35633" y="100774"/>
                  <a:pt x="33013" y="102392"/>
                </a:cubicBezTo>
                <a:cubicBezTo>
                  <a:pt x="32489" y="102932"/>
                  <a:pt x="29868" y="104550"/>
                  <a:pt x="31965" y="105090"/>
                </a:cubicBezTo>
                <a:cubicBezTo>
                  <a:pt x="33013" y="104550"/>
                  <a:pt x="33537" y="104011"/>
                  <a:pt x="34585" y="103471"/>
                </a:cubicBezTo>
                <a:cubicBezTo>
                  <a:pt x="35633" y="102932"/>
                  <a:pt x="35633" y="102932"/>
                  <a:pt x="36157" y="104011"/>
                </a:cubicBezTo>
                <a:cubicBezTo>
                  <a:pt x="36681" y="104550"/>
                  <a:pt x="41397" y="101853"/>
                  <a:pt x="41921" y="101313"/>
                </a:cubicBezTo>
                <a:cubicBezTo>
                  <a:pt x="46113" y="99156"/>
                  <a:pt x="50305" y="96998"/>
                  <a:pt x="54497" y="94840"/>
                </a:cubicBezTo>
                <a:cubicBezTo>
                  <a:pt x="56593" y="93761"/>
                  <a:pt x="58689" y="92682"/>
                  <a:pt x="60786" y="91603"/>
                </a:cubicBezTo>
                <a:cubicBezTo>
                  <a:pt x="61834" y="91064"/>
                  <a:pt x="62358" y="92142"/>
                  <a:pt x="61310" y="93221"/>
                </a:cubicBezTo>
                <a:cubicBezTo>
                  <a:pt x="59737" y="93761"/>
                  <a:pt x="58165" y="94840"/>
                  <a:pt x="56593" y="95919"/>
                </a:cubicBezTo>
                <a:cubicBezTo>
                  <a:pt x="59737" y="93761"/>
                  <a:pt x="62882" y="93221"/>
                  <a:pt x="66026" y="92142"/>
                </a:cubicBezTo>
                <a:cubicBezTo>
                  <a:pt x="69694" y="91064"/>
                  <a:pt x="72838" y="89445"/>
                  <a:pt x="75982" y="87827"/>
                </a:cubicBezTo>
                <a:cubicBezTo>
                  <a:pt x="80174" y="85669"/>
                  <a:pt x="84366" y="82972"/>
                  <a:pt x="88558" y="80814"/>
                </a:cubicBezTo>
                <a:cubicBezTo>
                  <a:pt x="90131" y="79735"/>
                  <a:pt x="97991" y="73801"/>
                  <a:pt x="99039" y="75959"/>
                </a:cubicBezTo>
                <a:cubicBezTo>
                  <a:pt x="106375" y="71643"/>
                  <a:pt x="112663" y="68945"/>
                  <a:pt x="120000" y="65169"/>
                </a:cubicBezTo>
                <a:cubicBezTo>
                  <a:pt x="116855" y="67327"/>
                  <a:pt x="113187" y="69485"/>
                  <a:pt x="109519" y="71643"/>
                </a:cubicBezTo>
                <a:cubicBezTo>
                  <a:pt x="97991" y="78656"/>
                  <a:pt x="85938" y="85129"/>
                  <a:pt x="74410" y="91603"/>
                </a:cubicBezTo>
                <a:cubicBezTo>
                  <a:pt x="62358" y="98077"/>
                  <a:pt x="50829" y="105629"/>
                  <a:pt x="39301" y="112103"/>
                </a:cubicBezTo>
                <a:cubicBezTo>
                  <a:pt x="36681" y="113721"/>
                  <a:pt x="34061" y="114800"/>
                  <a:pt x="31441" y="115879"/>
                </a:cubicBezTo>
                <a:cubicBezTo>
                  <a:pt x="28820" y="116958"/>
                  <a:pt x="26200" y="117497"/>
                  <a:pt x="24104" y="118576"/>
                </a:cubicBezTo>
                <a:cubicBezTo>
                  <a:pt x="19912" y="120734"/>
                  <a:pt x="15720" y="120195"/>
                  <a:pt x="11528" y="118576"/>
                </a:cubicBezTo>
                <a:cubicBezTo>
                  <a:pt x="1048" y="114800"/>
                  <a:pt x="-2096" y="102932"/>
                  <a:pt x="1572" y="93221"/>
                </a:cubicBezTo>
                <a:cubicBezTo>
                  <a:pt x="1048" y="93761"/>
                  <a:pt x="1048" y="94300"/>
                  <a:pt x="524" y="94840"/>
                </a:cubicBezTo>
                <a:cubicBezTo>
                  <a:pt x="0" y="95379"/>
                  <a:pt x="0" y="92682"/>
                  <a:pt x="0" y="92682"/>
                </a:cubicBezTo>
                <a:cubicBezTo>
                  <a:pt x="524" y="90524"/>
                  <a:pt x="1572" y="88366"/>
                  <a:pt x="2620" y="86208"/>
                </a:cubicBezTo>
                <a:cubicBezTo>
                  <a:pt x="4716" y="81893"/>
                  <a:pt x="7860" y="78116"/>
                  <a:pt x="10480" y="74340"/>
                </a:cubicBezTo>
                <a:cubicBezTo>
                  <a:pt x="12052" y="72722"/>
                  <a:pt x="13100" y="71103"/>
                  <a:pt x="14148" y="69485"/>
                </a:cubicBezTo>
                <a:cubicBezTo>
                  <a:pt x="14672" y="68406"/>
                  <a:pt x="16244" y="67867"/>
                  <a:pt x="16768" y="67327"/>
                </a:cubicBezTo>
                <a:cubicBezTo>
                  <a:pt x="18340" y="66248"/>
                  <a:pt x="19912" y="65169"/>
                  <a:pt x="20960" y="64090"/>
                </a:cubicBezTo>
                <a:cubicBezTo>
                  <a:pt x="20436" y="64630"/>
                  <a:pt x="19388" y="65169"/>
                  <a:pt x="18864" y="65709"/>
                </a:cubicBezTo>
                <a:cubicBezTo>
                  <a:pt x="18864" y="65709"/>
                  <a:pt x="19912" y="64630"/>
                  <a:pt x="19912" y="64630"/>
                </a:cubicBezTo>
                <a:cubicBezTo>
                  <a:pt x="19912" y="64630"/>
                  <a:pt x="23580" y="62472"/>
                  <a:pt x="23580" y="61932"/>
                </a:cubicBezTo>
                <a:cubicBezTo>
                  <a:pt x="24628" y="61393"/>
                  <a:pt x="25676" y="60314"/>
                  <a:pt x="26724" y="59775"/>
                </a:cubicBezTo>
                <a:cubicBezTo>
                  <a:pt x="26200" y="59775"/>
                  <a:pt x="26724" y="58696"/>
                  <a:pt x="27248" y="58696"/>
                </a:cubicBezTo>
                <a:cubicBezTo>
                  <a:pt x="27248" y="58156"/>
                  <a:pt x="26200" y="58156"/>
                  <a:pt x="25152" y="59235"/>
                </a:cubicBezTo>
                <a:cubicBezTo>
                  <a:pt x="26200" y="58156"/>
                  <a:pt x="26200" y="58156"/>
                  <a:pt x="27248" y="57077"/>
                </a:cubicBezTo>
                <a:cubicBezTo>
                  <a:pt x="25676" y="58156"/>
                  <a:pt x="27248" y="56538"/>
                  <a:pt x="24628" y="58696"/>
                </a:cubicBezTo>
                <a:cubicBezTo>
                  <a:pt x="25152" y="57617"/>
                  <a:pt x="26200" y="57077"/>
                  <a:pt x="26724" y="56538"/>
                </a:cubicBezTo>
                <a:cubicBezTo>
                  <a:pt x="25152" y="57617"/>
                  <a:pt x="24104" y="58696"/>
                  <a:pt x="22532" y="59775"/>
                </a:cubicBezTo>
                <a:cubicBezTo>
                  <a:pt x="22532" y="60314"/>
                  <a:pt x="19388" y="61393"/>
                  <a:pt x="19912" y="60314"/>
                </a:cubicBezTo>
                <a:cubicBezTo>
                  <a:pt x="19388" y="61393"/>
                  <a:pt x="18864" y="60314"/>
                  <a:pt x="18340" y="60853"/>
                </a:cubicBezTo>
                <a:cubicBezTo>
                  <a:pt x="18864" y="59775"/>
                  <a:pt x="21484" y="56538"/>
                  <a:pt x="19912" y="55998"/>
                </a:cubicBezTo>
                <a:cubicBezTo>
                  <a:pt x="17816" y="55998"/>
                  <a:pt x="15720" y="55459"/>
                  <a:pt x="14148" y="54919"/>
                </a:cubicBezTo>
                <a:cubicBezTo>
                  <a:pt x="12576" y="54919"/>
                  <a:pt x="5764" y="54919"/>
                  <a:pt x="8384" y="52762"/>
                </a:cubicBezTo>
                <a:cubicBezTo>
                  <a:pt x="9956" y="50604"/>
                  <a:pt x="12576" y="48446"/>
                  <a:pt x="14672" y="46827"/>
                </a:cubicBezTo>
                <a:cubicBezTo>
                  <a:pt x="17292" y="44670"/>
                  <a:pt x="19388" y="43051"/>
                  <a:pt x="22008" y="40893"/>
                </a:cubicBezTo>
                <a:cubicBezTo>
                  <a:pt x="24104" y="39275"/>
                  <a:pt x="26200" y="37117"/>
                  <a:pt x="28296" y="35499"/>
                </a:cubicBezTo>
                <a:cubicBezTo>
                  <a:pt x="29344" y="34420"/>
                  <a:pt x="30393" y="32801"/>
                  <a:pt x="31441" y="31722"/>
                </a:cubicBezTo>
                <a:cubicBezTo>
                  <a:pt x="31965" y="31183"/>
                  <a:pt x="31965" y="31183"/>
                  <a:pt x="32489" y="30643"/>
                </a:cubicBezTo>
                <a:cubicBezTo>
                  <a:pt x="33013" y="30104"/>
                  <a:pt x="33537" y="29564"/>
                  <a:pt x="34585" y="29564"/>
                </a:cubicBezTo>
                <a:cubicBezTo>
                  <a:pt x="34585" y="29564"/>
                  <a:pt x="38253" y="26867"/>
                  <a:pt x="36681" y="27407"/>
                </a:cubicBezTo>
                <a:cubicBezTo>
                  <a:pt x="35109" y="27407"/>
                  <a:pt x="33537" y="27946"/>
                  <a:pt x="32489" y="28486"/>
                </a:cubicBezTo>
                <a:cubicBezTo>
                  <a:pt x="28296" y="30104"/>
                  <a:pt x="24628" y="32262"/>
                  <a:pt x="20436" y="33880"/>
                </a:cubicBezTo>
                <a:cubicBezTo>
                  <a:pt x="17816" y="34420"/>
                  <a:pt x="23056" y="29564"/>
                  <a:pt x="23580" y="29025"/>
                </a:cubicBezTo>
                <a:cubicBezTo>
                  <a:pt x="24628" y="27946"/>
                  <a:pt x="26200" y="26328"/>
                  <a:pt x="27772" y="25249"/>
                </a:cubicBezTo>
                <a:cubicBezTo>
                  <a:pt x="33013" y="20933"/>
                  <a:pt x="39301" y="17157"/>
                  <a:pt x="45589" y="13920"/>
                </a:cubicBezTo>
                <a:cubicBezTo>
                  <a:pt x="55021" y="9604"/>
                  <a:pt x="64978" y="4749"/>
                  <a:pt x="74410" y="433"/>
                </a:cubicBezTo>
                <a:cubicBezTo>
                  <a:pt x="74868" y="231"/>
                  <a:pt x="75352" y="105"/>
                  <a:pt x="75852" y="44"/>
                </a:cubicBezTo>
                <a:cubicBezTo>
                  <a:pt x="76290" y="-9"/>
                  <a:pt x="76741" y="-12"/>
                  <a:pt x="77201" y="26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74"/>
          <p:cNvSpPr txBox="1"/>
          <p:nvPr/>
        </p:nvSpPr>
        <p:spPr>
          <a:xfrm>
            <a:off x="3966725" y="388725"/>
            <a:ext cx="49155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Research</a:t>
            </a:r>
            <a:endParaRPr sz="36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74"/>
          <p:cNvSpPr/>
          <p:nvPr/>
        </p:nvSpPr>
        <p:spPr>
          <a:xfrm>
            <a:off x="3966725" y="1167524"/>
            <a:ext cx="4915500" cy="3350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For </a:t>
            </a: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internal preparation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, Dalton recommends being ready to answer the Big Four questions (see p. 168):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Tell me about yourself.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Why do you want to work for our organization?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Why do you want to work in this role?</a:t>
            </a: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Why do you want to work in this sector/industry?</a:t>
            </a:r>
          </a:p>
          <a:p>
            <a:pPr lvl="2">
              <a:lnSpc>
                <a:spcPct val="115000"/>
              </a:lnSpc>
            </a:pPr>
            <a:endParaRPr lang="en-US" sz="20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lvl="2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For the first question (i.e., “Tell me about yourself”), he suggests the </a:t>
            </a: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FIT model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; it is a method for sharing your  “journey” by highlighting your favorite part, insight gained, and transition made from each period </a:t>
            </a: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6722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5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75"/>
          <p:cNvSpPr txBox="1"/>
          <p:nvPr/>
        </p:nvSpPr>
        <p:spPr>
          <a:xfrm>
            <a:off x="237426" y="1052476"/>
            <a:ext cx="8364408" cy="346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000" i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In college I studied chemical engineering. My favorite part (F) of chemical engineering was using rigorous logic to break down complex problems into smaller, simpler pieces. However, I wanted to apply that rigorous logic to a wider variety of challenges than chemical engineering allowed (I), so upon graduation, I decided to transition into strategy consulting (T). </a:t>
            </a:r>
            <a:endParaRPr sz="2000" i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75"/>
          <p:cNvSpPr txBox="1"/>
          <p:nvPr/>
        </p:nvSpPr>
        <p:spPr>
          <a:xfrm>
            <a:off x="1512169" y="264650"/>
            <a:ext cx="6119661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FIT Response – Example 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9135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5"/>
          <p:cNvSpPr/>
          <p:nvPr/>
        </p:nvSpPr>
        <p:spPr>
          <a:xfrm>
            <a:off x="4898573" y="239485"/>
            <a:ext cx="3995100" cy="466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5"/>
          <p:cNvSpPr/>
          <p:nvPr/>
        </p:nvSpPr>
        <p:spPr>
          <a:xfrm>
            <a:off x="11188" y="0"/>
            <a:ext cx="46809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5"/>
          <p:cNvSpPr/>
          <p:nvPr/>
        </p:nvSpPr>
        <p:spPr>
          <a:xfrm>
            <a:off x="483525" y="1459325"/>
            <a:ext cx="3846900" cy="30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Steve Dalton is a senior career consultant and associate director at Duke University’s School of Business</a:t>
            </a: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 published the </a:t>
            </a:r>
            <a:r>
              <a:rPr lang="en" sz="1800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2-Hour Job Search </a:t>
            </a:r>
            <a:r>
              <a:rPr lang="en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 2012; a second edition of the text was published </a:t>
            </a:r>
            <a:r>
              <a:rPr lang="en-US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 2020</a:t>
            </a: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Originated the “LAMP Method” job search process</a:t>
            </a: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55"/>
          <p:cNvSpPr/>
          <p:nvPr/>
        </p:nvSpPr>
        <p:spPr>
          <a:xfrm>
            <a:off x="308478" y="239475"/>
            <a:ext cx="3846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900"/>
              <a:buFont typeface="Lato Black"/>
              <a:buNone/>
            </a:pPr>
            <a:r>
              <a:rPr lang="en" sz="3600" b="1">
                <a:solidFill>
                  <a:srgbClr val="F2F2F2"/>
                </a:solidFill>
                <a:latin typeface="Lato Black"/>
                <a:ea typeface="Lato Black"/>
                <a:cs typeface="Lato Black"/>
                <a:sym typeface="Lato Black"/>
              </a:rPr>
              <a:t>Steve Dalton</a:t>
            </a:r>
            <a:endParaRPr sz="1100"/>
          </a:p>
        </p:txBody>
      </p:sp>
      <p:sp>
        <p:nvSpPr>
          <p:cNvPr id="277" name="Google Shape;277;p55"/>
          <p:cNvSpPr/>
          <p:nvPr/>
        </p:nvSpPr>
        <p:spPr>
          <a:xfrm>
            <a:off x="483520" y="862863"/>
            <a:ext cx="3496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"/>
              <a:buFont typeface="Lato"/>
              <a:buNone/>
            </a:pPr>
            <a:r>
              <a:rPr lang="en" sz="2400" b="1" i="1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rPr>
              <a:t>The 2-Hour Job Search</a:t>
            </a:r>
            <a:endParaRPr sz="2400"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8" name="Google Shape;278;p55"/>
          <p:cNvPicPr preferRelativeResize="0"/>
          <p:nvPr/>
        </p:nvPicPr>
        <p:blipFill rotWithShape="1">
          <a:blip r:embed="rId3">
            <a:alphaModFix/>
          </a:blip>
          <a:srcRect l="2540" r="32980"/>
          <a:stretch/>
        </p:blipFill>
        <p:spPr>
          <a:xfrm>
            <a:off x="5105063" y="862875"/>
            <a:ext cx="3582125" cy="3479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911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5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75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75"/>
          <p:cNvSpPr txBox="1"/>
          <p:nvPr/>
        </p:nvSpPr>
        <p:spPr>
          <a:xfrm>
            <a:off x="303999" y="1052476"/>
            <a:ext cx="5075401" cy="346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Movement #1 – Small Talk: 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Dalton offers an algorithm based in the premise that </a:t>
            </a:r>
            <a:r>
              <a:rPr lang="en-US" sz="1600" i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interested in interesting:</a:t>
            </a: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How is your day going so far?</a:t>
            </a: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So, what’s been your path to joining &lt;organization&gt;?</a:t>
            </a: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–  What are you working on right now?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Movement #2 – Questions and Answers: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Dalton uses the acronym TIARA for the five topics he recommends covering in an informational meeting</a:t>
            </a: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75"/>
          <p:cNvSpPr txBox="1"/>
          <p:nvPr/>
        </p:nvSpPr>
        <p:spPr>
          <a:xfrm>
            <a:off x="693849" y="264650"/>
            <a:ext cx="42957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Discuss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6597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5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75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75"/>
          <p:cNvSpPr txBox="1"/>
          <p:nvPr/>
        </p:nvSpPr>
        <p:spPr>
          <a:xfrm>
            <a:off x="237426" y="1052476"/>
            <a:ext cx="5272247" cy="346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Trends: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How has your sector changed most since you started? How do you predict your industry will change most dramatically in the next several years?</a:t>
            </a:r>
          </a:p>
          <a:p>
            <a:pPr>
              <a:lnSpc>
                <a:spcPct val="115000"/>
              </a:lnSpc>
            </a:pPr>
            <a:endParaRPr lang="en-US" sz="1600" b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Insight: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What surprises you most about your job/employer? What’s been your best professional decision/experience so far, and why?</a:t>
            </a:r>
          </a:p>
          <a:p>
            <a:pPr>
              <a:lnSpc>
                <a:spcPct val="115000"/>
              </a:lnSpc>
            </a:pPr>
            <a:endParaRPr lang="en-US" sz="1600" b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Advice: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If you were me, what’s the one thing you’d be doing now to best prepare for a career in this field? What do you know now that you wish you knew when you were in my position?</a:t>
            </a:r>
          </a:p>
        </p:txBody>
      </p:sp>
      <p:sp>
        <p:nvSpPr>
          <p:cNvPr id="403" name="Google Shape;403;p75"/>
          <p:cNvSpPr txBox="1"/>
          <p:nvPr/>
        </p:nvSpPr>
        <p:spPr>
          <a:xfrm>
            <a:off x="693849" y="264650"/>
            <a:ext cx="42957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TIARA Framework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7938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5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75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75"/>
          <p:cNvSpPr txBox="1"/>
          <p:nvPr/>
        </p:nvSpPr>
        <p:spPr>
          <a:xfrm>
            <a:off x="237426" y="1052476"/>
            <a:ext cx="5272247" cy="346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Resource: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What resources would you recommend I look into next? What next steps would you recommend for someone in my situation?</a:t>
            </a:r>
          </a:p>
          <a:p>
            <a:pPr>
              <a:lnSpc>
                <a:spcPct val="115000"/>
              </a:lnSpc>
            </a:pPr>
            <a:endParaRPr lang="en-US" sz="1600" b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Assignment: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Which project of yours do you feel has had the greatest impact? Have you used interns or contractors in the past, and what kinds of projects have they done?</a:t>
            </a:r>
          </a:p>
          <a:p>
            <a:pPr>
              <a:lnSpc>
                <a:spcPct val="115000"/>
              </a:lnSpc>
            </a:pP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75"/>
          <p:cNvSpPr txBox="1"/>
          <p:nvPr/>
        </p:nvSpPr>
        <p:spPr>
          <a:xfrm>
            <a:off x="693849" y="264650"/>
            <a:ext cx="42957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TIARA Framework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46336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5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75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75"/>
          <p:cNvSpPr txBox="1"/>
          <p:nvPr/>
        </p:nvSpPr>
        <p:spPr>
          <a:xfrm>
            <a:off x="303999" y="1052476"/>
            <a:ext cx="5075401" cy="346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Movement #3 – Next Steps: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Dalton recommends the Two-Part Informational Closing: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i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Our time is up but thank you so much for your time today. You’ve given me a lot to think about. I’m going to take the weekend to reflect on all you’ve shared, but if I have any additional questions, is it okay if I reach out to you? </a:t>
            </a:r>
          </a:p>
          <a:p>
            <a:pPr>
              <a:lnSpc>
                <a:spcPct val="115000"/>
              </a:lnSpc>
            </a:pPr>
            <a:endParaRPr lang="en-US" sz="1600" i="1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He recommends sending a “thank-you email” within 24 hours and then setting a reminder to follow up with a specific referral request the following business week</a:t>
            </a:r>
          </a:p>
          <a:p>
            <a:pPr>
              <a:lnSpc>
                <a:spcPct val="115000"/>
              </a:lnSpc>
            </a:pP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75"/>
          <p:cNvSpPr txBox="1"/>
          <p:nvPr/>
        </p:nvSpPr>
        <p:spPr>
          <a:xfrm>
            <a:off x="693849" y="264650"/>
            <a:ext cx="42957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Discuss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4573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4"/>
          <p:cNvSpPr/>
          <p:nvPr/>
        </p:nvSpPr>
        <p:spPr>
          <a:xfrm>
            <a:off x="302925" y="1167525"/>
            <a:ext cx="3514800" cy="335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9166" y="75884"/>
                </a:moveTo>
                <a:lnTo>
                  <a:pt x="99039" y="75959"/>
                </a:lnTo>
                <a:cubicBezTo>
                  <a:pt x="99039" y="75959"/>
                  <a:pt x="99067" y="75942"/>
                  <a:pt x="99119" y="75911"/>
                </a:cubicBezTo>
                <a:close/>
                <a:moveTo>
                  <a:pt x="100788" y="74930"/>
                </a:moveTo>
                <a:lnTo>
                  <a:pt x="100248" y="75247"/>
                </a:lnTo>
                <a:lnTo>
                  <a:pt x="99166" y="75884"/>
                </a:lnTo>
                <a:lnTo>
                  <a:pt x="99340" y="75781"/>
                </a:lnTo>
                <a:cubicBezTo>
                  <a:pt x="99526" y="75672"/>
                  <a:pt x="99784" y="75520"/>
                  <a:pt x="100070" y="75352"/>
                </a:cubicBezTo>
                <a:close/>
                <a:moveTo>
                  <a:pt x="101552" y="74480"/>
                </a:moveTo>
                <a:lnTo>
                  <a:pt x="101145" y="74719"/>
                </a:lnTo>
                <a:lnTo>
                  <a:pt x="100788" y="74930"/>
                </a:lnTo>
                <a:lnTo>
                  <a:pt x="100973" y="74821"/>
                </a:lnTo>
                <a:close/>
                <a:moveTo>
                  <a:pt x="101977" y="74230"/>
                </a:moveTo>
                <a:lnTo>
                  <a:pt x="101790" y="74340"/>
                </a:lnTo>
                <a:lnTo>
                  <a:pt x="101552" y="74480"/>
                </a:lnTo>
                <a:lnTo>
                  <a:pt x="101763" y="74356"/>
                </a:lnTo>
                <a:close/>
                <a:moveTo>
                  <a:pt x="102290" y="74046"/>
                </a:moveTo>
                <a:cubicBezTo>
                  <a:pt x="102270" y="74058"/>
                  <a:pt x="102220" y="74087"/>
                  <a:pt x="102134" y="74138"/>
                </a:cubicBezTo>
                <a:lnTo>
                  <a:pt x="101977" y="74230"/>
                </a:lnTo>
                <a:lnTo>
                  <a:pt x="102085" y="74166"/>
                </a:lnTo>
                <a:cubicBezTo>
                  <a:pt x="102247" y="74071"/>
                  <a:pt x="102329" y="74023"/>
                  <a:pt x="102290" y="74046"/>
                </a:cubicBezTo>
                <a:close/>
                <a:moveTo>
                  <a:pt x="77871" y="72894"/>
                </a:moveTo>
                <a:lnTo>
                  <a:pt x="77603" y="73118"/>
                </a:lnTo>
                <a:cubicBezTo>
                  <a:pt x="77243" y="73371"/>
                  <a:pt x="76817" y="73590"/>
                  <a:pt x="76457" y="73708"/>
                </a:cubicBezTo>
                <a:lnTo>
                  <a:pt x="76441" y="73711"/>
                </a:lnTo>
                <a:close/>
                <a:moveTo>
                  <a:pt x="83842" y="69485"/>
                </a:moveTo>
                <a:lnTo>
                  <a:pt x="77871" y="72894"/>
                </a:lnTo>
                <a:lnTo>
                  <a:pt x="78078" y="72722"/>
                </a:lnTo>
                <a:cubicBezTo>
                  <a:pt x="79650" y="71643"/>
                  <a:pt x="81746" y="70564"/>
                  <a:pt x="83842" y="69485"/>
                </a:cubicBezTo>
                <a:close/>
                <a:moveTo>
                  <a:pt x="77201" y="26"/>
                </a:moveTo>
                <a:cubicBezTo>
                  <a:pt x="80419" y="303"/>
                  <a:pt x="84055" y="2684"/>
                  <a:pt x="86462" y="4749"/>
                </a:cubicBezTo>
                <a:cubicBezTo>
                  <a:pt x="90131" y="7986"/>
                  <a:pt x="93275" y="13381"/>
                  <a:pt x="91703" y="18775"/>
                </a:cubicBezTo>
                <a:cubicBezTo>
                  <a:pt x="91179" y="21473"/>
                  <a:pt x="90131" y="23630"/>
                  <a:pt x="89606" y="25788"/>
                </a:cubicBezTo>
                <a:cubicBezTo>
                  <a:pt x="89082" y="27407"/>
                  <a:pt x="87510" y="28486"/>
                  <a:pt x="86462" y="29564"/>
                </a:cubicBezTo>
                <a:cubicBezTo>
                  <a:pt x="82270" y="34959"/>
                  <a:pt x="78078" y="40354"/>
                  <a:pt x="73886" y="45748"/>
                </a:cubicBezTo>
                <a:cubicBezTo>
                  <a:pt x="64978" y="56538"/>
                  <a:pt x="56069" y="67867"/>
                  <a:pt x="47685" y="78656"/>
                </a:cubicBezTo>
                <a:cubicBezTo>
                  <a:pt x="51353" y="77577"/>
                  <a:pt x="55021" y="75959"/>
                  <a:pt x="58689" y="74340"/>
                </a:cubicBezTo>
                <a:cubicBezTo>
                  <a:pt x="60786" y="73801"/>
                  <a:pt x="62882" y="72722"/>
                  <a:pt x="64454" y="71643"/>
                </a:cubicBezTo>
                <a:cubicBezTo>
                  <a:pt x="65502" y="71103"/>
                  <a:pt x="67074" y="70024"/>
                  <a:pt x="68122" y="69485"/>
                </a:cubicBezTo>
                <a:cubicBezTo>
                  <a:pt x="69170" y="68945"/>
                  <a:pt x="68646" y="69485"/>
                  <a:pt x="69694" y="69485"/>
                </a:cubicBezTo>
                <a:cubicBezTo>
                  <a:pt x="73886" y="68945"/>
                  <a:pt x="77554" y="66248"/>
                  <a:pt x="81222" y="64090"/>
                </a:cubicBezTo>
                <a:cubicBezTo>
                  <a:pt x="84890" y="61932"/>
                  <a:pt x="88034" y="59775"/>
                  <a:pt x="91703" y="57617"/>
                </a:cubicBezTo>
                <a:cubicBezTo>
                  <a:pt x="90131" y="59235"/>
                  <a:pt x="88558" y="60314"/>
                  <a:pt x="86462" y="61393"/>
                </a:cubicBezTo>
                <a:cubicBezTo>
                  <a:pt x="84890" y="63011"/>
                  <a:pt x="90655" y="60314"/>
                  <a:pt x="89082" y="61932"/>
                </a:cubicBezTo>
                <a:cubicBezTo>
                  <a:pt x="84890" y="64630"/>
                  <a:pt x="80174" y="66788"/>
                  <a:pt x="75982" y="68945"/>
                </a:cubicBezTo>
                <a:cubicBezTo>
                  <a:pt x="76506" y="70564"/>
                  <a:pt x="78602" y="68945"/>
                  <a:pt x="79126" y="68406"/>
                </a:cubicBezTo>
                <a:cubicBezTo>
                  <a:pt x="80698" y="67867"/>
                  <a:pt x="81746" y="66788"/>
                  <a:pt x="82794" y="66248"/>
                </a:cubicBezTo>
                <a:cubicBezTo>
                  <a:pt x="85414" y="64630"/>
                  <a:pt x="88034" y="63011"/>
                  <a:pt x="90655" y="61932"/>
                </a:cubicBezTo>
                <a:cubicBezTo>
                  <a:pt x="92751" y="60853"/>
                  <a:pt x="94847" y="59775"/>
                  <a:pt x="97467" y="59235"/>
                </a:cubicBezTo>
                <a:cubicBezTo>
                  <a:pt x="97991" y="59235"/>
                  <a:pt x="99039" y="59235"/>
                  <a:pt x="97991" y="60314"/>
                </a:cubicBezTo>
                <a:cubicBezTo>
                  <a:pt x="92096" y="63955"/>
                  <a:pt x="85906" y="67293"/>
                  <a:pt x="79863" y="70783"/>
                </a:cubicBezTo>
                <a:lnTo>
                  <a:pt x="75047" y="73649"/>
                </a:lnTo>
                <a:lnTo>
                  <a:pt x="74934" y="73666"/>
                </a:lnTo>
                <a:cubicBezTo>
                  <a:pt x="74541" y="73801"/>
                  <a:pt x="74148" y="74070"/>
                  <a:pt x="73886" y="74340"/>
                </a:cubicBezTo>
                <a:lnTo>
                  <a:pt x="75047" y="73649"/>
                </a:lnTo>
                <a:lnTo>
                  <a:pt x="75507" y="73581"/>
                </a:lnTo>
                <a:cubicBezTo>
                  <a:pt x="75687" y="73598"/>
                  <a:pt x="75851" y="73666"/>
                  <a:pt x="75982" y="73801"/>
                </a:cubicBezTo>
                <a:lnTo>
                  <a:pt x="76441" y="73711"/>
                </a:lnTo>
                <a:lnTo>
                  <a:pt x="75900" y="74020"/>
                </a:lnTo>
                <a:cubicBezTo>
                  <a:pt x="67893" y="78622"/>
                  <a:pt x="59737" y="83376"/>
                  <a:pt x="51877" y="87827"/>
                </a:cubicBezTo>
                <a:cubicBezTo>
                  <a:pt x="52401" y="89445"/>
                  <a:pt x="55545" y="86748"/>
                  <a:pt x="56069" y="86208"/>
                </a:cubicBezTo>
                <a:cubicBezTo>
                  <a:pt x="56593" y="86748"/>
                  <a:pt x="57117" y="87827"/>
                  <a:pt x="56593" y="87827"/>
                </a:cubicBezTo>
                <a:cubicBezTo>
                  <a:pt x="56069" y="88366"/>
                  <a:pt x="55021" y="88906"/>
                  <a:pt x="54497" y="89445"/>
                </a:cubicBezTo>
                <a:cubicBezTo>
                  <a:pt x="53449" y="89985"/>
                  <a:pt x="51877" y="91064"/>
                  <a:pt x="50829" y="91603"/>
                </a:cubicBezTo>
                <a:cubicBezTo>
                  <a:pt x="47685" y="93221"/>
                  <a:pt x="44541" y="95379"/>
                  <a:pt x="41397" y="96998"/>
                </a:cubicBezTo>
                <a:cubicBezTo>
                  <a:pt x="38777" y="98616"/>
                  <a:pt x="35633" y="100774"/>
                  <a:pt x="33013" y="102392"/>
                </a:cubicBezTo>
                <a:cubicBezTo>
                  <a:pt x="32489" y="102932"/>
                  <a:pt x="29868" y="104550"/>
                  <a:pt x="31965" y="105090"/>
                </a:cubicBezTo>
                <a:cubicBezTo>
                  <a:pt x="33013" y="104550"/>
                  <a:pt x="33537" y="104011"/>
                  <a:pt x="34585" y="103471"/>
                </a:cubicBezTo>
                <a:cubicBezTo>
                  <a:pt x="35633" y="102932"/>
                  <a:pt x="35633" y="102932"/>
                  <a:pt x="36157" y="104011"/>
                </a:cubicBezTo>
                <a:cubicBezTo>
                  <a:pt x="36681" y="104550"/>
                  <a:pt x="41397" y="101853"/>
                  <a:pt x="41921" y="101313"/>
                </a:cubicBezTo>
                <a:cubicBezTo>
                  <a:pt x="46113" y="99156"/>
                  <a:pt x="50305" y="96998"/>
                  <a:pt x="54497" y="94840"/>
                </a:cubicBezTo>
                <a:cubicBezTo>
                  <a:pt x="56593" y="93761"/>
                  <a:pt x="58689" y="92682"/>
                  <a:pt x="60786" y="91603"/>
                </a:cubicBezTo>
                <a:cubicBezTo>
                  <a:pt x="61834" y="91064"/>
                  <a:pt x="62358" y="92142"/>
                  <a:pt x="61310" y="93221"/>
                </a:cubicBezTo>
                <a:cubicBezTo>
                  <a:pt x="59737" y="93761"/>
                  <a:pt x="58165" y="94840"/>
                  <a:pt x="56593" y="95919"/>
                </a:cubicBezTo>
                <a:cubicBezTo>
                  <a:pt x="59737" y="93761"/>
                  <a:pt x="62882" y="93221"/>
                  <a:pt x="66026" y="92142"/>
                </a:cubicBezTo>
                <a:cubicBezTo>
                  <a:pt x="69694" y="91064"/>
                  <a:pt x="72838" y="89445"/>
                  <a:pt x="75982" y="87827"/>
                </a:cubicBezTo>
                <a:cubicBezTo>
                  <a:pt x="80174" y="85669"/>
                  <a:pt x="84366" y="82972"/>
                  <a:pt x="88558" y="80814"/>
                </a:cubicBezTo>
                <a:cubicBezTo>
                  <a:pt x="90131" y="79735"/>
                  <a:pt x="97991" y="73801"/>
                  <a:pt x="99039" y="75959"/>
                </a:cubicBezTo>
                <a:cubicBezTo>
                  <a:pt x="106375" y="71643"/>
                  <a:pt x="112663" y="68945"/>
                  <a:pt x="120000" y="65169"/>
                </a:cubicBezTo>
                <a:cubicBezTo>
                  <a:pt x="116855" y="67327"/>
                  <a:pt x="113187" y="69485"/>
                  <a:pt x="109519" y="71643"/>
                </a:cubicBezTo>
                <a:cubicBezTo>
                  <a:pt x="97991" y="78656"/>
                  <a:pt x="85938" y="85129"/>
                  <a:pt x="74410" y="91603"/>
                </a:cubicBezTo>
                <a:cubicBezTo>
                  <a:pt x="62358" y="98077"/>
                  <a:pt x="50829" y="105629"/>
                  <a:pt x="39301" y="112103"/>
                </a:cubicBezTo>
                <a:cubicBezTo>
                  <a:pt x="36681" y="113721"/>
                  <a:pt x="34061" y="114800"/>
                  <a:pt x="31441" y="115879"/>
                </a:cubicBezTo>
                <a:cubicBezTo>
                  <a:pt x="28820" y="116958"/>
                  <a:pt x="26200" y="117497"/>
                  <a:pt x="24104" y="118576"/>
                </a:cubicBezTo>
                <a:cubicBezTo>
                  <a:pt x="19912" y="120734"/>
                  <a:pt x="15720" y="120195"/>
                  <a:pt x="11528" y="118576"/>
                </a:cubicBezTo>
                <a:cubicBezTo>
                  <a:pt x="1048" y="114800"/>
                  <a:pt x="-2096" y="102932"/>
                  <a:pt x="1572" y="93221"/>
                </a:cubicBezTo>
                <a:cubicBezTo>
                  <a:pt x="1048" y="93761"/>
                  <a:pt x="1048" y="94300"/>
                  <a:pt x="524" y="94840"/>
                </a:cubicBezTo>
                <a:cubicBezTo>
                  <a:pt x="0" y="95379"/>
                  <a:pt x="0" y="92682"/>
                  <a:pt x="0" y="92682"/>
                </a:cubicBezTo>
                <a:cubicBezTo>
                  <a:pt x="524" y="90524"/>
                  <a:pt x="1572" y="88366"/>
                  <a:pt x="2620" y="86208"/>
                </a:cubicBezTo>
                <a:cubicBezTo>
                  <a:pt x="4716" y="81893"/>
                  <a:pt x="7860" y="78116"/>
                  <a:pt x="10480" y="74340"/>
                </a:cubicBezTo>
                <a:cubicBezTo>
                  <a:pt x="12052" y="72722"/>
                  <a:pt x="13100" y="71103"/>
                  <a:pt x="14148" y="69485"/>
                </a:cubicBezTo>
                <a:cubicBezTo>
                  <a:pt x="14672" y="68406"/>
                  <a:pt x="16244" y="67867"/>
                  <a:pt x="16768" y="67327"/>
                </a:cubicBezTo>
                <a:cubicBezTo>
                  <a:pt x="18340" y="66248"/>
                  <a:pt x="19912" y="65169"/>
                  <a:pt x="20960" y="64090"/>
                </a:cubicBezTo>
                <a:cubicBezTo>
                  <a:pt x="20436" y="64630"/>
                  <a:pt x="19388" y="65169"/>
                  <a:pt x="18864" y="65709"/>
                </a:cubicBezTo>
                <a:cubicBezTo>
                  <a:pt x="18864" y="65709"/>
                  <a:pt x="19912" y="64630"/>
                  <a:pt x="19912" y="64630"/>
                </a:cubicBezTo>
                <a:cubicBezTo>
                  <a:pt x="19912" y="64630"/>
                  <a:pt x="23580" y="62472"/>
                  <a:pt x="23580" y="61932"/>
                </a:cubicBezTo>
                <a:cubicBezTo>
                  <a:pt x="24628" y="61393"/>
                  <a:pt x="25676" y="60314"/>
                  <a:pt x="26724" y="59775"/>
                </a:cubicBezTo>
                <a:cubicBezTo>
                  <a:pt x="26200" y="59775"/>
                  <a:pt x="26724" y="58696"/>
                  <a:pt x="27248" y="58696"/>
                </a:cubicBezTo>
                <a:cubicBezTo>
                  <a:pt x="27248" y="58156"/>
                  <a:pt x="26200" y="58156"/>
                  <a:pt x="25152" y="59235"/>
                </a:cubicBezTo>
                <a:cubicBezTo>
                  <a:pt x="26200" y="58156"/>
                  <a:pt x="26200" y="58156"/>
                  <a:pt x="27248" y="57077"/>
                </a:cubicBezTo>
                <a:cubicBezTo>
                  <a:pt x="25676" y="58156"/>
                  <a:pt x="27248" y="56538"/>
                  <a:pt x="24628" y="58696"/>
                </a:cubicBezTo>
                <a:cubicBezTo>
                  <a:pt x="25152" y="57617"/>
                  <a:pt x="26200" y="57077"/>
                  <a:pt x="26724" y="56538"/>
                </a:cubicBezTo>
                <a:cubicBezTo>
                  <a:pt x="25152" y="57617"/>
                  <a:pt x="24104" y="58696"/>
                  <a:pt x="22532" y="59775"/>
                </a:cubicBezTo>
                <a:cubicBezTo>
                  <a:pt x="22532" y="60314"/>
                  <a:pt x="19388" y="61393"/>
                  <a:pt x="19912" y="60314"/>
                </a:cubicBezTo>
                <a:cubicBezTo>
                  <a:pt x="19388" y="61393"/>
                  <a:pt x="18864" y="60314"/>
                  <a:pt x="18340" y="60853"/>
                </a:cubicBezTo>
                <a:cubicBezTo>
                  <a:pt x="18864" y="59775"/>
                  <a:pt x="21484" y="56538"/>
                  <a:pt x="19912" y="55998"/>
                </a:cubicBezTo>
                <a:cubicBezTo>
                  <a:pt x="17816" y="55998"/>
                  <a:pt x="15720" y="55459"/>
                  <a:pt x="14148" y="54919"/>
                </a:cubicBezTo>
                <a:cubicBezTo>
                  <a:pt x="12576" y="54919"/>
                  <a:pt x="5764" y="54919"/>
                  <a:pt x="8384" y="52762"/>
                </a:cubicBezTo>
                <a:cubicBezTo>
                  <a:pt x="9956" y="50604"/>
                  <a:pt x="12576" y="48446"/>
                  <a:pt x="14672" y="46827"/>
                </a:cubicBezTo>
                <a:cubicBezTo>
                  <a:pt x="17292" y="44670"/>
                  <a:pt x="19388" y="43051"/>
                  <a:pt x="22008" y="40893"/>
                </a:cubicBezTo>
                <a:cubicBezTo>
                  <a:pt x="24104" y="39275"/>
                  <a:pt x="26200" y="37117"/>
                  <a:pt x="28296" y="35499"/>
                </a:cubicBezTo>
                <a:cubicBezTo>
                  <a:pt x="29344" y="34420"/>
                  <a:pt x="30393" y="32801"/>
                  <a:pt x="31441" y="31722"/>
                </a:cubicBezTo>
                <a:cubicBezTo>
                  <a:pt x="31965" y="31183"/>
                  <a:pt x="31965" y="31183"/>
                  <a:pt x="32489" y="30643"/>
                </a:cubicBezTo>
                <a:cubicBezTo>
                  <a:pt x="33013" y="30104"/>
                  <a:pt x="33537" y="29564"/>
                  <a:pt x="34585" y="29564"/>
                </a:cubicBezTo>
                <a:cubicBezTo>
                  <a:pt x="34585" y="29564"/>
                  <a:pt x="38253" y="26867"/>
                  <a:pt x="36681" y="27407"/>
                </a:cubicBezTo>
                <a:cubicBezTo>
                  <a:pt x="35109" y="27407"/>
                  <a:pt x="33537" y="27946"/>
                  <a:pt x="32489" y="28486"/>
                </a:cubicBezTo>
                <a:cubicBezTo>
                  <a:pt x="28296" y="30104"/>
                  <a:pt x="24628" y="32262"/>
                  <a:pt x="20436" y="33880"/>
                </a:cubicBezTo>
                <a:cubicBezTo>
                  <a:pt x="17816" y="34420"/>
                  <a:pt x="23056" y="29564"/>
                  <a:pt x="23580" y="29025"/>
                </a:cubicBezTo>
                <a:cubicBezTo>
                  <a:pt x="24628" y="27946"/>
                  <a:pt x="26200" y="26328"/>
                  <a:pt x="27772" y="25249"/>
                </a:cubicBezTo>
                <a:cubicBezTo>
                  <a:pt x="33013" y="20933"/>
                  <a:pt x="39301" y="17157"/>
                  <a:pt x="45589" y="13920"/>
                </a:cubicBezTo>
                <a:cubicBezTo>
                  <a:pt x="55021" y="9604"/>
                  <a:pt x="64978" y="4749"/>
                  <a:pt x="74410" y="433"/>
                </a:cubicBezTo>
                <a:cubicBezTo>
                  <a:pt x="74868" y="231"/>
                  <a:pt x="75352" y="105"/>
                  <a:pt x="75852" y="44"/>
                </a:cubicBezTo>
                <a:cubicBezTo>
                  <a:pt x="76290" y="-9"/>
                  <a:pt x="76741" y="-12"/>
                  <a:pt x="77201" y="26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74"/>
          <p:cNvSpPr txBox="1"/>
          <p:nvPr/>
        </p:nvSpPr>
        <p:spPr>
          <a:xfrm>
            <a:off x="3966600" y="557925"/>
            <a:ext cx="49155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Thank-You Notes</a:t>
            </a:r>
            <a:endParaRPr sz="36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74"/>
          <p:cNvSpPr/>
          <p:nvPr/>
        </p:nvSpPr>
        <p:spPr>
          <a:xfrm>
            <a:off x="4082825" y="1336725"/>
            <a:ext cx="4948150" cy="296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Anytime you complete </a:t>
            </a:r>
            <a:r>
              <a:rPr lang="en-US" sz="1600" i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any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 informational meeting, send a thank-you email as soon as possible</a:t>
            </a:r>
          </a:p>
          <a:p>
            <a:pPr lvl="0"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The email should have three parts:</a:t>
            </a:r>
          </a:p>
          <a:p>
            <a:pPr marL="234950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1. Recap of advice given during the interview</a:t>
            </a:r>
          </a:p>
          <a:p>
            <a:pPr marL="234950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2. Summary of the specific benefits </a:t>
            </a:r>
          </a:p>
          <a:p>
            <a:pPr marL="234950"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3. Request for further suggestions/permission to contact them again in the future</a:t>
            </a: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72869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5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75"/>
          <p:cNvSpPr txBox="1"/>
          <p:nvPr/>
        </p:nvSpPr>
        <p:spPr>
          <a:xfrm>
            <a:off x="380599" y="754074"/>
            <a:ext cx="8382801" cy="363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Hi [Steve] –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Thank you so much for meeting with me yesterday. I enjoyed our conversation and found the insights you shared very helpful.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 especially appreciated the information you shared about the increasing role of micro-segmentation in contemporary advertising. Per your advice, I have also started reading </a:t>
            </a:r>
            <a:r>
              <a:rPr lang="en-US" sz="1600" i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Brand Week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and </a:t>
            </a:r>
            <a:r>
              <a:rPr lang="en-US" sz="1600" i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Ad Age;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I’m already feeling more confident in my ability to understand current industry trends.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If you have any other professional development suggestions, please feel free to share them with me. Your advice is greatly appreciated. Additionally, if I ever have additional industry-related questions, would it be okay to contact you again in the future. Either way, I’ll be certain to keep you updated on my progress.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Sincerely,</a:t>
            </a: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8811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6"/>
          <p:cNvSpPr/>
          <p:nvPr/>
        </p:nvSpPr>
        <p:spPr>
          <a:xfrm>
            <a:off x="302925" y="1167525"/>
            <a:ext cx="3514800" cy="335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9166" y="75884"/>
                </a:moveTo>
                <a:lnTo>
                  <a:pt x="99039" y="75959"/>
                </a:lnTo>
                <a:cubicBezTo>
                  <a:pt x="99039" y="75959"/>
                  <a:pt x="99067" y="75942"/>
                  <a:pt x="99119" y="75911"/>
                </a:cubicBezTo>
                <a:close/>
                <a:moveTo>
                  <a:pt x="100788" y="74930"/>
                </a:moveTo>
                <a:lnTo>
                  <a:pt x="100248" y="75247"/>
                </a:lnTo>
                <a:lnTo>
                  <a:pt x="99166" y="75884"/>
                </a:lnTo>
                <a:lnTo>
                  <a:pt x="99340" y="75781"/>
                </a:lnTo>
                <a:cubicBezTo>
                  <a:pt x="99526" y="75672"/>
                  <a:pt x="99784" y="75520"/>
                  <a:pt x="100070" y="75352"/>
                </a:cubicBezTo>
                <a:close/>
                <a:moveTo>
                  <a:pt x="101552" y="74480"/>
                </a:moveTo>
                <a:lnTo>
                  <a:pt x="101145" y="74719"/>
                </a:lnTo>
                <a:lnTo>
                  <a:pt x="100788" y="74930"/>
                </a:lnTo>
                <a:lnTo>
                  <a:pt x="100973" y="74821"/>
                </a:lnTo>
                <a:close/>
                <a:moveTo>
                  <a:pt x="101977" y="74230"/>
                </a:moveTo>
                <a:lnTo>
                  <a:pt x="101790" y="74340"/>
                </a:lnTo>
                <a:lnTo>
                  <a:pt x="101552" y="74480"/>
                </a:lnTo>
                <a:lnTo>
                  <a:pt x="101763" y="74356"/>
                </a:lnTo>
                <a:close/>
                <a:moveTo>
                  <a:pt x="102290" y="74046"/>
                </a:moveTo>
                <a:cubicBezTo>
                  <a:pt x="102270" y="74058"/>
                  <a:pt x="102220" y="74087"/>
                  <a:pt x="102134" y="74138"/>
                </a:cubicBezTo>
                <a:lnTo>
                  <a:pt x="101977" y="74230"/>
                </a:lnTo>
                <a:lnTo>
                  <a:pt x="102085" y="74166"/>
                </a:lnTo>
                <a:cubicBezTo>
                  <a:pt x="102247" y="74071"/>
                  <a:pt x="102329" y="74023"/>
                  <a:pt x="102290" y="74046"/>
                </a:cubicBezTo>
                <a:close/>
                <a:moveTo>
                  <a:pt x="77871" y="72894"/>
                </a:moveTo>
                <a:lnTo>
                  <a:pt x="77603" y="73118"/>
                </a:lnTo>
                <a:cubicBezTo>
                  <a:pt x="77243" y="73371"/>
                  <a:pt x="76817" y="73590"/>
                  <a:pt x="76457" y="73708"/>
                </a:cubicBezTo>
                <a:lnTo>
                  <a:pt x="76441" y="73711"/>
                </a:lnTo>
                <a:close/>
                <a:moveTo>
                  <a:pt x="83842" y="69485"/>
                </a:moveTo>
                <a:lnTo>
                  <a:pt x="77871" y="72894"/>
                </a:lnTo>
                <a:lnTo>
                  <a:pt x="78078" y="72722"/>
                </a:lnTo>
                <a:cubicBezTo>
                  <a:pt x="79650" y="71643"/>
                  <a:pt x="81746" y="70564"/>
                  <a:pt x="83842" y="69485"/>
                </a:cubicBezTo>
                <a:close/>
                <a:moveTo>
                  <a:pt x="77201" y="26"/>
                </a:moveTo>
                <a:cubicBezTo>
                  <a:pt x="80419" y="303"/>
                  <a:pt x="84055" y="2684"/>
                  <a:pt x="86462" y="4749"/>
                </a:cubicBezTo>
                <a:cubicBezTo>
                  <a:pt x="90131" y="7986"/>
                  <a:pt x="93275" y="13381"/>
                  <a:pt x="91703" y="18775"/>
                </a:cubicBezTo>
                <a:cubicBezTo>
                  <a:pt x="91179" y="21473"/>
                  <a:pt x="90131" y="23630"/>
                  <a:pt x="89606" y="25788"/>
                </a:cubicBezTo>
                <a:cubicBezTo>
                  <a:pt x="89082" y="27407"/>
                  <a:pt x="87510" y="28486"/>
                  <a:pt x="86462" y="29564"/>
                </a:cubicBezTo>
                <a:cubicBezTo>
                  <a:pt x="82270" y="34959"/>
                  <a:pt x="78078" y="40354"/>
                  <a:pt x="73886" y="45748"/>
                </a:cubicBezTo>
                <a:cubicBezTo>
                  <a:pt x="64978" y="56538"/>
                  <a:pt x="56069" y="67867"/>
                  <a:pt x="47685" y="78656"/>
                </a:cubicBezTo>
                <a:cubicBezTo>
                  <a:pt x="51353" y="77577"/>
                  <a:pt x="55021" y="75959"/>
                  <a:pt x="58689" y="74340"/>
                </a:cubicBezTo>
                <a:cubicBezTo>
                  <a:pt x="60786" y="73801"/>
                  <a:pt x="62882" y="72722"/>
                  <a:pt x="64454" y="71643"/>
                </a:cubicBezTo>
                <a:cubicBezTo>
                  <a:pt x="65502" y="71103"/>
                  <a:pt x="67074" y="70024"/>
                  <a:pt x="68122" y="69485"/>
                </a:cubicBezTo>
                <a:cubicBezTo>
                  <a:pt x="69170" y="68945"/>
                  <a:pt x="68646" y="69485"/>
                  <a:pt x="69694" y="69485"/>
                </a:cubicBezTo>
                <a:cubicBezTo>
                  <a:pt x="73886" y="68945"/>
                  <a:pt x="77554" y="66248"/>
                  <a:pt x="81222" y="64090"/>
                </a:cubicBezTo>
                <a:cubicBezTo>
                  <a:pt x="84890" y="61932"/>
                  <a:pt x="88034" y="59775"/>
                  <a:pt x="91703" y="57617"/>
                </a:cubicBezTo>
                <a:cubicBezTo>
                  <a:pt x="90131" y="59235"/>
                  <a:pt x="88558" y="60314"/>
                  <a:pt x="86462" y="61393"/>
                </a:cubicBezTo>
                <a:cubicBezTo>
                  <a:pt x="84890" y="63011"/>
                  <a:pt x="90655" y="60314"/>
                  <a:pt x="89082" y="61932"/>
                </a:cubicBezTo>
                <a:cubicBezTo>
                  <a:pt x="84890" y="64630"/>
                  <a:pt x="80174" y="66788"/>
                  <a:pt x="75982" y="68945"/>
                </a:cubicBezTo>
                <a:cubicBezTo>
                  <a:pt x="76506" y="70564"/>
                  <a:pt x="78602" y="68945"/>
                  <a:pt x="79126" y="68406"/>
                </a:cubicBezTo>
                <a:cubicBezTo>
                  <a:pt x="80698" y="67867"/>
                  <a:pt x="81746" y="66788"/>
                  <a:pt x="82794" y="66248"/>
                </a:cubicBezTo>
                <a:cubicBezTo>
                  <a:pt x="85414" y="64630"/>
                  <a:pt x="88034" y="63011"/>
                  <a:pt x="90655" y="61932"/>
                </a:cubicBezTo>
                <a:cubicBezTo>
                  <a:pt x="92751" y="60853"/>
                  <a:pt x="94847" y="59775"/>
                  <a:pt x="97467" y="59235"/>
                </a:cubicBezTo>
                <a:cubicBezTo>
                  <a:pt x="97991" y="59235"/>
                  <a:pt x="99039" y="59235"/>
                  <a:pt x="97991" y="60314"/>
                </a:cubicBezTo>
                <a:cubicBezTo>
                  <a:pt x="92096" y="63955"/>
                  <a:pt x="85906" y="67293"/>
                  <a:pt x="79863" y="70783"/>
                </a:cubicBezTo>
                <a:lnTo>
                  <a:pt x="75047" y="73649"/>
                </a:lnTo>
                <a:lnTo>
                  <a:pt x="74934" y="73666"/>
                </a:lnTo>
                <a:cubicBezTo>
                  <a:pt x="74541" y="73801"/>
                  <a:pt x="74148" y="74070"/>
                  <a:pt x="73886" y="74340"/>
                </a:cubicBezTo>
                <a:lnTo>
                  <a:pt x="75047" y="73649"/>
                </a:lnTo>
                <a:lnTo>
                  <a:pt x="75507" y="73581"/>
                </a:lnTo>
                <a:cubicBezTo>
                  <a:pt x="75687" y="73598"/>
                  <a:pt x="75851" y="73666"/>
                  <a:pt x="75982" y="73801"/>
                </a:cubicBezTo>
                <a:lnTo>
                  <a:pt x="76441" y="73711"/>
                </a:lnTo>
                <a:lnTo>
                  <a:pt x="75900" y="74020"/>
                </a:lnTo>
                <a:cubicBezTo>
                  <a:pt x="67893" y="78622"/>
                  <a:pt x="59737" y="83376"/>
                  <a:pt x="51877" y="87827"/>
                </a:cubicBezTo>
                <a:cubicBezTo>
                  <a:pt x="52401" y="89445"/>
                  <a:pt x="55545" y="86748"/>
                  <a:pt x="56069" y="86208"/>
                </a:cubicBezTo>
                <a:cubicBezTo>
                  <a:pt x="56593" y="86748"/>
                  <a:pt x="57117" y="87827"/>
                  <a:pt x="56593" y="87827"/>
                </a:cubicBezTo>
                <a:cubicBezTo>
                  <a:pt x="56069" y="88366"/>
                  <a:pt x="55021" y="88906"/>
                  <a:pt x="54497" y="89445"/>
                </a:cubicBezTo>
                <a:cubicBezTo>
                  <a:pt x="53449" y="89985"/>
                  <a:pt x="51877" y="91064"/>
                  <a:pt x="50829" y="91603"/>
                </a:cubicBezTo>
                <a:cubicBezTo>
                  <a:pt x="47685" y="93221"/>
                  <a:pt x="44541" y="95379"/>
                  <a:pt x="41397" y="96998"/>
                </a:cubicBezTo>
                <a:cubicBezTo>
                  <a:pt x="38777" y="98616"/>
                  <a:pt x="35633" y="100774"/>
                  <a:pt x="33013" y="102392"/>
                </a:cubicBezTo>
                <a:cubicBezTo>
                  <a:pt x="32489" y="102932"/>
                  <a:pt x="29868" y="104550"/>
                  <a:pt x="31965" y="105090"/>
                </a:cubicBezTo>
                <a:cubicBezTo>
                  <a:pt x="33013" y="104550"/>
                  <a:pt x="33537" y="104011"/>
                  <a:pt x="34585" y="103471"/>
                </a:cubicBezTo>
                <a:cubicBezTo>
                  <a:pt x="35633" y="102932"/>
                  <a:pt x="35633" y="102932"/>
                  <a:pt x="36157" y="104011"/>
                </a:cubicBezTo>
                <a:cubicBezTo>
                  <a:pt x="36681" y="104550"/>
                  <a:pt x="41397" y="101853"/>
                  <a:pt x="41921" y="101313"/>
                </a:cubicBezTo>
                <a:cubicBezTo>
                  <a:pt x="46113" y="99156"/>
                  <a:pt x="50305" y="96998"/>
                  <a:pt x="54497" y="94840"/>
                </a:cubicBezTo>
                <a:cubicBezTo>
                  <a:pt x="56593" y="93761"/>
                  <a:pt x="58689" y="92682"/>
                  <a:pt x="60786" y="91603"/>
                </a:cubicBezTo>
                <a:cubicBezTo>
                  <a:pt x="61834" y="91064"/>
                  <a:pt x="62358" y="92142"/>
                  <a:pt x="61310" y="93221"/>
                </a:cubicBezTo>
                <a:cubicBezTo>
                  <a:pt x="59737" y="93761"/>
                  <a:pt x="58165" y="94840"/>
                  <a:pt x="56593" y="95919"/>
                </a:cubicBezTo>
                <a:cubicBezTo>
                  <a:pt x="59737" y="93761"/>
                  <a:pt x="62882" y="93221"/>
                  <a:pt x="66026" y="92142"/>
                </a:cubicBezTo>
                <a:cubicBezTo>
                  <a:pt x="69694" y="91064"/>
                  <a:pt x="72838" y="89445"/>
                  <a:pt x="75982" y="87827"/>
                </a:cubicBezTo>
                <a:cubicBezTo>
                  <a:pt x="80174" y="85669"/>
                  <a:pt x="84366" y="82972"/>
                  <a:pt x="88558" y="80814"/>
                </a:cubicBezTo>
                <a:cubicBezTo>
                  <a:pt x="90131" y="79735"/>
                  <a:pt x="97991" y="73801"/>
                  <a:pt x="99039" y="75959"/>
                </a:cubicBezTo>
                <a:cubicBezTo>
                  <a:pt x="106375" y="71643"/>
                  <a:pt x="112663" y="68945"/>
                  <a:pt x="120000" y="65169"/>
                </a:cubicBezTo>
                <a:cubicBezTo>
                  <a:pt x="116855" y="67327"/>
                  <a:pt x="113187" y="69485"/>
                  <a:pt x="109519" y="71643"/>
                </a:cubicBezTo>
                <a:cubicBezTo>
                  <a:pt x="97991" y="78656"/>
                  <a:pt x="85938" y="85129"/>
                  <a:pt x="74410" y="91603"/>
                </a:cubicBezTo>
                <a:cubicBezTo>
                  <a:pt x="62358" y="98077"/>
                  <a:pt x="50829" y="105629"/>
                  <a:pt x="39301" y="112103"/>
                </a:cubicBezTo>
                <a:cubicBezTo>
                  <a:pt x="36681" y="113721"/>
                  <a:pt x="34061" y="114800"/>
                  <a:pt x="31441" y="115879"/>
                </a:cubicBezTo>
                <a:cubicBezTo>
                  <a:pt x="28820" y="116958"/>
                  <a:pt x="26200" y="117497"/>
                  <a:pt x="24104" y="118576"/>
                </a:cubicBezTo>
                <a:cubicBezTo>
                  <a:pt x="19912" y="120734"/>
                  <a:pt x="15720" y="120195"/>
                  <a:pt x="11528" y="118576"/>
                </a:cubicBezTo>
                <a:cubicBezTo>
                  <a:pt x="1048" y="114800"/>
                  <a:pt x="-2096" y="102932"/>
                  <a:pt x="1572" y="93221"/>
                </a:cubicBezTo>
                <a:cubicBezTo>
                  <a:pt x="1048" y="93761"/>
                  <a:pt x="1048" y="94300"/>
                  <a:pt x="524" y="94840"/>
                </a:cubicBezTo>
                <a:cubicBezTo>
                  <a:pt x="0" y="95379"/>
                  <a:pt x="0" y="92682"/>
                  <a:pt x="0" y="92682"/>
                </a:cubicBezTo>
                <a:cubicBezTo>
                  <a:pt x="524" y="90524"/>
                  <a:pt x="1572" y="88366"/>
                  <a:pt x="2620" y="86208"/>
                </a:cubicBezTo>
                <a:cubicBezTo>
                  <a:pt x="4716" y="81893"/>
                  <a:pt x="7860" y="78116"/>
                  <a:pt x="10480" y="74340"/>
                </a:cubicBezTo>
                <a:cubicBezTo>
                  <a:pt x="12052" y="72722"/>
                  <a:pt x="13100" y="71103"/>
                  <a:pt x="14148" y="69485"/>
                </a:cubicBezTo>
                <a:cubicBezTo>
                  <a:pt x="14672" y="68406"/>
                  <a:pt x="16244" y="67867"/>
                  <a:pt x="16768" y="67327"/>
                </a:cubicBezTo>
                <a:cubicBezTo>
                  <a:pt x="18340" y="66248"/>
                  <a:pt x="19912" y="65169"/>
                  <a:pt x="20960" y="64090"/>
                </a:cubicBezTo>
                <a:cubicBezTo>
                  <a:pt x="20436" y="64630"/>
                  <a:pt x="19388" y="65169"/>
                  <a:pt x="18864" y="65709"/>
                </a:cubicBezTo>
                <a:cubicBezTo>
                  <a:pt x="18864" y="65709"/>
                  <a:pt x="19912" y="64630"/>
                  <a:pt x="19912" y="64630"/>
                </a:cubicBezTo>
                <a:cubicBezTo>
                  <a:pt x="19912" y="64630"/>
                  <a:pt x="23580" y="62472"/>
                  <a:pt x="23580" y="61932"/>
                </a:cubicBezTo>
                <a:cubicBezTo>
                  <a:pt x="24628" y="61393"/>
                  <a:pt x="25676" y="60314"/>
                  <a:pt x="26724" y="59775"/>
                </a:cubicBezTo>
                <a:cubicBezTo>
                  <a:pt x="26200" y="59775"/>
                  <a:pt x="26724" y="58696"/>
                  <a:pt x="27248" y="58696"/>
                </a:cubicBezTo>
                <a:cubicBezTo>
                  <a:pt x="27248" y="58156"/>
                  <a:pt x="26200" y="58156"/>
                  <a:pt x="25152" y="59235"/>
                </a:cubicBezTo>
                <a:cubicBezTo>
                  <a:pt x="26200" y="58156"/>
                  <a:pt x="26200" y="58156"/>
                  <a:pt x="27248" y="57077"/>
                </a:cubicBezTo>
                <a:cubicBezTo>
                  <a:pt x="25676" y="58156"/>
                  <a:pt x="27248" y="56538"/>
                  <a:pt x="24628" y="58696"/>
                </a:cubicBezTo>
                <a:cubicBezTo>
                  <a:pt x="25152" y="57617"/>
                  <a:pt x="26200" y="57077"/>
                  <a:pt x="26724" y="56538"/>
                </a:cubicBezTo>
                <a:cubicBezTo>
                  <a:pt x="25152" y="57617"/>
                  <a:pt x="24104" y="58696"/>
                  <a:pt x="22532" y="59775"/>
                </a:cubicBezTo>
                <a:cubicBezTo>
                  <a:pt x="22532" y="60314"/>
                  <a:pt x="19388" y="61393"/>
                  <a:pt x="19912" y="60314"/>
                </a:cubicBezTo>
                <a:cubicBezTo>
                  <a:pt x="19388" y="61393"/>
                  <a:pt x="18864" y="60314"/>
                  <a:pt x="18340" y="60853"/>
                </a:cubicBezTo>
                <a:cubicBezTo>
                  <a:pt x="18864" y="59775"/>
                  <a:pt x="21484" y="56538"/>
                  <a:pt x="19912" y="55998"/>
                </a:cubicBezTo>
                <a:cubicBezTo>
                  <a:pt x="17816" y="55998"/>
                  <a:pt x="15720" y="55459"/>
                  <a:pt x="14148" y="54919"/>
                </a:cubicBezTo>
                <a:cubicBezTo>
                  <a:pt x="12576" y="54919"/>
                  <a:pt x="5764" y="54919"/>
                  <a:pt x="8384" y="52762"/>
                </a:cubicBezTo>
                <a:cubicBezTo>
                  <a:pt x="9956" y="50604"/>
                  <a:pt x="12576" y="48446"/>
                  <a:pt x="14672" y="46827"/>
                </a:cubicBezTo>
                <a:cubicBezTo>
                  <a:pt x="17292" y="44670"/>
                  <a:pt x="19388" y="43051"/>
                  <a:pt x="22008" y="40893"/>
                </a:cubicBezTo>
                <a:cubicBezTo>
                  <a:pt x="24104" y="39275"/>
                  <a:pt x="26200" y="37117"/>
                  <a:pt x="28296" y="35499"/>
                </a:cubicBezTo>
                <a:cubicBezTo>
                  <a:pt x="29344" y="34420"/>
                  <a:pt x="30393" y="32801"/>
                  <a:pt x="31441" y="31722"/>
                </a:cubicBezTo>
                <a:cubicBezTo>
                  <a:pt x="31965" y="31183"/>
                  <a:pt x="31965" y="31183"/>
                  <a:pt x="32489" y="30643"/>
                </a:cubicBezTo>
                <a:cubicBezTo>
                  <a:pt x="33013" y="30104"/>
                  <a:pt x="33537" y="29564"/>
                  <a:pt x="34585" y="29564"/>
                </a:cubicBezTo>
                <a:cubicBezTo>
                  <a:pt x="34585" y="29564"/>
                  <a:pt x="38253" y="26867"/>
                  <a:pt x="36681" y="27407"/>
                </a:cubicBezTo>
                <a:cubicBezTo>
                  <a:pt x="35109" y="27407"/>
                  <a:pt x="33537" y="27946"/>
                  <a:pt x="32489" y="28486"/>
                </a:cubicBezTo>
                <a:cubicBezTo>
                  <a:pt x="28296" y="30104"/>
                  <a:pt x="24628" y="32262"/>
                  <a:pt x="20436" y="33880"/>
                </a:cubicBezTo>
                <a:cubicBezTo>
                  <a:pt x="17816" y="34420"/>
                  <a:pt x="23056" y="29564"/>
                  <a:pt x="23580" y="29025"/>
                </a:cubicBezTo>
                <a:cubicBezTo>
                  <a:pt x="24628" y="27946"/>
                  <a:pt x="26200" y="26328"/>
                  <a:pt x="27772" y="25249"/>
                </a:cubicBezTo>
                <a:cubicBezTo>
                  <a:pt x="33013" y="20933"/>
                  <a:pt x="39301" y="17157"/>
                  <a:pt x="45589" y="13920"/>
                </a:cubicBezTo>
                <a:cubicBezTo>
                  <a:pt x="55021" y="9604"/>
                  <a:pt x="64978" y="4749"/>
                  <a:pt x="74410" y="433"/>
                </a:cubicBezTo>
                <a:cubicBezTo>
                  <a:pt x="74868" y="231"/>
                  <a:pt x="75352" y="105"/>
                  <a:pt x="75852" y="44"/>
                </a:cubicBezTo>
                <a:cubicBezTo>
                  <a:pt x="76290" y="-9"/>
                  <a:pt x="76741" y="-12"/>
                  <a:pt x="77201" y="26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6"/>
          <p:cNvSpPr txBox="1"/>
          <p:nvPr/>
        </p:nvSpPr>
        <p:spPr>
          <a:xfrm>
            <a:off x="3628275" y="388725"/>
            <a:ext cx="53622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The Defensive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Job Search</a:t>
            </a:r>
            <a:endParaRPr sz="3600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46"/>
          <p:cNvSpPr/>
          <p:nvPr/>
        </p:nvSpPr>
        <p:spPr>
          <a:xfrm>
            <a:off x="4010175" y="1403775"/>
            <a:ext cx="4980300" cy="3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Defensive Job Search: 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Job searching for stats and validation rather than efficacy</a:t>
            </a:r>
          </a:p>
          <a:p>
            <a:pPr lvl="0"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Dalton argues the key to today’s job search is a mix of high- and low-tech—specifically, using technology to efficiently locate a living, breathing advocate for you within your target employers</a:t>
            </a:r>
          </a:p>
          <a:p>
            <a:pPr>
              <a:lnSpc>
                <a:spcPct val="115000"/>
              </a:lnSpc>
            </a:pPr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Networking is simply another way to say, “acquire internal referrals who will help get you job interviews”</a:t>
            </a:r>
            <a:endParaRPr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0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50"/>
          <p:cNvSpPr txBox="1"/>
          <p:nvPr/>
        </p:nvSpPr>
        <p:spPr>
          <a:xfrm>
            <a:off x="271423" y="1143000"/>
            <a:ext cx="5075401" cy="33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The LAMP list (List, Advocacy, Motivation, Posting) is a systematic and efficient seventy-minute process for making a prioritized list of target employers</a:t>
            </a:r>
          </a:p>
          <a:p>
            <a:pPr lvl="0"/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The critical goal of the LAMP list is to end up with a prioritized, finite target list of at least forty employers that is precisely ordered based on three pieces of data that are both easy to find and predictive of success</a:t>
            </a:r>
          </a:p>
        </p:txBody>
      </p:sp>
      <p:sp>
        <p:nvSpPr>
          <p:cNvPr id="211" name="Google Shape;211;p50"/>
          <p:cNvSpPr txBox="1"/>
          <p:nvPr/>
        </p:nvSpPr>
        <p:spPr>
          <a:xfrm>
            <a:off x="210958" y="488100"/>
            <a:ext cx="519633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LAMP List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0262F-5524-5749-B9D2-B0EBF55E0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3350"/>
            <a:ext cx="660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0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50"/>
          <p:cNvSpPr txBox="1"/>
          <p:nvPr/>
        </p:nvSpPr>
        <p:spPr>
          <a:xfrm>
            <a:off x="271423" y="1143000"/>
            <a:ext cx="5075401" cy="33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lvl="0"/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Dalton recommends starting the job search process by creating a </a:t>
            </a: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list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 of 40 potential employers</a:t>
            </a:r>
          </a:p>
          <a:p>
            <a:pPr lvl="0"/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 </a:t>
            </a:r>
          </a:p>
          <a:p>
            <a:pPr lvl="0"/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To generate your list, he suggests targeting the following four groups has proved most effective for getting this done in forty minutes: (1) dream employers, (2) alumni (or affinity) employers, (3) actively hiring employers, and (4) trending employers</a:t>
            </a:r>
            <a:endParaRPr lang="en-US" sz="20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50"/>
          <p:cNvSpPr txBox="1"/>
          <p:nvPr/>
        </p:nvSpPr>
        <p:spPr>
          <a:xfrm>
            <a:off x="210958" y="488100"/>
            <a:ext cx="519633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LAMP List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562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0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50"/>
          <p:cNvSpPr txBox="1"/>
          <p:nvPr/>
        </p:nvSpPr>
        <p:spPr>
          <a:xfrm>
            <a:off x="271423" y="1143000"/>
            <a:ext cx="5075401" cy="33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Once you’ve identified your list of 40 employers, the next step is to fill in your </a:t>
            </a: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advocacy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 column</a:t>
            </a:r>
          </a:p>
          <a:p>
            <a:pPr lvl="0"/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lvl="0"/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To populate this list, you can use alumni databases or LinkedIn searches (i.e., Kent State); you can also simply read through the list and consider if you know anyone affiliated with the organization you’ve listed</a:t>
            </a:r>
          </a:p>
          <a:p>
            <a:pPr lvl="0"/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You might also reach out to faculty members in your academic program (i.e., Waite’s Wall of Fame)</a:t>
            </a:r>
          </a:p>
          <a:p>
            <a:pPr lvl="0"/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50"/>
          <p:cNvSpPr txBox="1"/>
          <p:nvPr/>
        </p:nvSpPr>
        <p:spPr>
          <a:xfrm>
            <a:off x="210958" y="488100"/>
            <a:ext cx="519633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LAMP List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5108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0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50"/>
          <p:cNvSpPr txBox="1"/>
          <p:nvPr/>
        </p:nvSpPr>
        <p:spPr>
          <a:xfrm>
            <a:off x="271423" y="1143000"/>
            <a:ext cx="5075401" cy="33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Once you’ve identified your list of 40 employers, the next step is to fill in your </a:t>
            </a:r>
            <a:r>
              <a:rPr lang="en-US" sz="1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advocacy</a:t>
            </a:r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 column</a:t>
            </a:r>
          </a:p>
          <a:p>
            <a:pPr lvl="0"/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pPr lvl="0"/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To populate this list, you can use alumni databases or LinkedIn searches (i.e., Kent State); you can also simply read through the list and consider if you know anyone affiliated with the organization you’ve listed</a:t>
            </a:r>
          </a:p>
          <a:p>
            <a:pPr lvl="0"/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You might also reach out to faculty members in your academic program (i.e., Waite’s Wall of Fame)</a:t>
            </a:r>
          </a:p>
          <a:p>
            <a:pPr lvl="0"/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50"/>
          <p:cNvSpPr txBox="1"/>
          <p:nvPr/>
        </p:nvSpPr>
        <p:spPr>
          <a:xfrm>
            <a:off x="210958" y="488100"/>
            <a:ext cx="519633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LAMP List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5343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/>
          <p:nvPr/>
        </p:nvSpPr>
        <p:spPr>
          <a:xfrm>
            <a:off x="5509674" y="629700"/>
            <a:ext cx="3396900" cy="388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528" y="119983"/>
                </a:moveTo>
                <a:lnTo>
                  <a:pt x="43929" y="120000"/>
                </a:lnTo>
                <a:cubicBezTo>
                  <a:pt x="43605" y="120000"/>
                  <a:pt x="43493" y="119994"/>
                  <a:pt x="43495" y="119986"/>
                </a:cubicBezTo>
                <a:close/>
                <a:moveTo>
                  <a:pt x="44104" y="119972"/>
                </a:moveTo>
                <a:lnTo>
                  <a:pt x="44104" y="119972"/>
                </a:lnTo>
                <a:cubicBezTo>
                  <a:pt x="44083" y="119979"/>
                  <a:pt x="44028" y="119988"/>
                  <a:pt x="43929" y="120000"/>
                </a:cubicBezTo>
                <a:close/>
                <a:moveTo>
                  <a:pt x="63358" y="11"/>
                </a:moveTo>
                <a:cubicBezTo>
                  <a:pt x="64901" y="49"/>
                  <a:pt x="66453" y="188"/>
                  <a:pt x="68008" y="437"/>
                </a:cubicBezTo>
                <a:cubicBezTo>
                  <a:pt x="107211" y="6795"/>
                  <a:pt x="71291" y="53481"/>
                  <a:pt x="63033" y="70656"/>
                </a:cubicBezTo>
                <a:cubicBezTo>
                  <a:pt x="67212" y="64868"/>
                  <a:pt x="70794" y="58700"/>
                  <a:pt x="74077" y="52342"/>
                </a:cubicBezTo>
                <a:cubicBezTo>
                  <a:pt x="78356" y="57087"/>
                  <a:pt x="80445" y="50065"/>
                  <a:pt x="84226" y="47029"/>
                </a:cubicBezTo>
                <a:cubicBezTo>
                  <a:pt x="91589" y="41145"/>
                  <a:pt x="88107" y="52627"/>
                  <a:pt x="88107" y="52627"/>
                </a:cubicBezTo>
                <a:cubicBezTo>
                  <a:pt x="85918" y="57656"/>
                  <a:pt x="81938" y="63160"/>
                  <a:pt x="80943" y="68569"/>
                </a:cubicBezTo>
                <a:cubicBezTo>
                  <a:pt x="83132" y="69518"/>
                  <a:pt x="90793" y="53766"/>
                  <a:pt x="92186" y="52248"/>
                </a:cubicBezTo>
                <a:cubicBezTo>
                  <a:pt x="95370" y="48452"/>
                  <a:pt x="95370" y="54430"/>
                  <a:pt x="97957" y="54051"/>
                </a:cubicBezTo>
                <a:cubicBezTo>
                  <a:pt x="101838" y="53291"/>
                  <a:pt x="100445" y="41999"/>
                  <a:pt x="104425" y="41620"/>
                </a:cubicBezTo>
                <a:cubicBezTo>
                  <a:pt x="107509" y="41240"/>
                  <a:pt x="105420" y="47313"/>
                  <a:pt x="108206" y="41715"/>
                </a:cubicBezTo>
                <a:cubicBezTo>
                  <a:pt x="110892" y="36306"/>
                  <a:pt x="112683" y="30613"/>
                  <a:pt x="114176" y="24824"/>
                </a:cubicBezTo>
                <a:cubicBezTo>
                  <a:pt x="114972" y="21503"/>
                  <a:pt x="115370" y="10306"/>
                  <a:pt x="118355" y="9167"/>
                </a:cubicBezTo>
                <a:cubicBezTo>
                  <a:pt x="121340" y="8029"/>
                  <a:pt x="119350" y="16569"/>
                  <a:pt x="119350" y="16664"/>
                </a:cubicBezTo>
                <a:cubicBezTo>
                  <a:pt x="115270" y="39532"/>
                  <a:pt x="106116" y="62021"/>
                  <a:pt x="93679" y="81948"/>
                </a:cubicBezTo>
                <a:cubicBezTo>
                  <a:pt x="82951" y="98940"/>
                  <a:pt x="69076" y="115180"/>
                  <a:pt x="48199" y="119333"/>
                </a:cubicBezTo>
                <a:lnTo>
                  <a:pt x="44104" y="119972"/>
                </a:lnTo>
                <a:lnTo>
                  <a:pt x="44083" y="119959"/>
                </a:lnTo>
                <a:cubicBezTo>
                  <a:pt x="44019" y="119955"/>
                  <a:pt x="43873" y="119958"/>
                  <a:pt x="43742" y="119964"/>
                </a:cubicBezTo>
                <a:lnTo>
                  <a:pt x="43528" y="119983"/>
                </a:lnTo>
                <a:lnTo>
                  <a:pt x="39520" y="119820"/>
                </a:lnTo>
                <a:cubicBezTo>
                  <a:pt x="-3344" y="116146"/>
                  <a:pt x="36106" y="57072"/>
                  <a:pt x="46516" y="38963"/>
                </a:cubicBezTo>
                <a:cubicBezTo>
                  <a:pt x="43033" y="40386"/>
                  <a:pt x="39053" y="47598"/>
                  <a:pt x="36964" y="50445"/>
                </a:cubicBezTo>
                <a:cubicBezTo>
                  <a:pt x="32387" y="56802"/>
                  <a:pt x="28407" y="63540"/>
                  <a:pt x="24626" y="70372"/>
                </a:cubicBezTo>
                <a:cubicBezTo>
                  <a:pt x="21740" y="75591"/>
                  <a:pt x="19153" y="80999"/>
                  <a:pt x="16069" y="86218"/>
                </a:cubicBezTo>
                <a:cubicBezTo>
                  <a:pt x="13581" y="90678"/>
                  <a:pt x="15173" y="78058"/>
                  <a:pt x="15372" y="76824"/>
                </a:cubicBezTo>
                <a:cubicBezTo>
                  <a:pt x="14178" y="77963"/>
                  <a:pt x="13084" y="78912"/>
                  <a:pt x="12586" y="80525"/>
                </a:cubicBezTo>
                <a:cubicBezTo>
                  <a:pt x="8208" y="78343"/>
                  <a:pt x="12984" y="67051"/>
                  <a:pt x="14178" y="64109"/>
                </a:cubicBezTo>
                <a:cubicBezTo>
                  <a:pt x="13581" y="64488"/>
                  <a:pt x="10497" y="73124"/>
                  <a:pt x="8905" y="70277"/>
                </a:cubicBezTo>
                <a:cubicBezTo>
                  <a:pt x="6815" y="66291"/>
                  <a:pt x="12785" y="64394"/>
                  <a:pt x="7611" y="61926"/>
                </a:cubicBezTo>
                <a:cubicBezTo>
                  <a:pt x="6318" y="64394"/>
                  <a:pt x="5124" y="66766"/>
                  <a:pt x="3830" y="69233"/>
                </a:cubicBezTo>
                <a:cubicBezTo>
                  <a:pt x="3930" y="68284"/>
                  <a:pt x="4925" y="67430"/>
                  <a:pt x="3631" y="66861"/>
                </a:cubicBezTo>
                <a:cubicBezTo>
                  <a:pt x="-447" y="64963"/>
                  <a:pt x="5621" y="58321"/>
                  <a:pt x="7313" y="55474"/>
                </a:cubicBezTo>
                <a:cubicBezTo>
                  <a:pt x="8606" y="53291"/>
                  <a:pt x="9900" y="51204"/>
                  <a:pt x="11193" y="49021"/>
                </a:cubicBezTo>
                <a:cubicBezTo>
                  <a:pt x="13482" y="45321"/>
                  <a:pt x="10596" y="45795"/>
                  <a:pt x="8507" y="49021"/>
                </a:cubicBezTo>
                <a:cubicBezTo>
                  <a:pt x="5223" y="54051"/>
                  <a:pt x="2736" y="59554"/>
                  <a:pt x="49" y="64868"/>
                </a:cubicBezTo>
                <a:cubicBezTo>
                  <a:pt x="646" y="60029"/>
                  <a:pt x="-1343" y="60978"/>
                  <a:pt x="2039" y="55094"/>
                </a:cubicBezTo>
                <a:cubicBezTo>
                  <a:pt x="3034" y="53386"/>
                  <a:pt x="13382" y="37350"/>
                  <a:pt x="12487" y="36875"/>
                </a:cubicBezTo>
                <a:cubicBezTo>
                  <a:pt x="12089" y="37540"/>
                  <a:pt x="8009" y="44277"/>
                  <a:pt x="7611" y="44182"/>
                </a:cubicBezTo>
                <a:cubicBezTo>
                  <a:pt x="10895" y="31467"/>
                  <a:pt x="23730" y="19226"/>
                  <a:pt x="33979" y="11065"/>
                </a:cubicBezTo>
                <a:cubicBezTo>
                  <a:pt x="42163" y="4423"/>
                  <a:pt x="52556" y="-257"/>
                  <a:pt x="63358" y="11"/>
                </a:cubicBezTo>
                <a:close/>
              </a:path>
            </a:pathLst>
          </a:cu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0"/>
          <p:cNvSpPr txBox="1"/>
          <p:nvPr/>
        </p:nvSpPr>
        <p:spPr>
          <a:xfrm>
            <a:off x="0" y="169550"/>
            <a:ext cx="5075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endParaRPr sz="3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50"/>
          <p:cNvSpPr txBox="1"/>
          <p:nvPr/>
        </p:nvSpPr>
        <p:spPr>
          <a:xfrm>
            <a:off x="271423" y="1143000"/>
            <a:ext cx="5075401" cy="33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Dalton describes motivation is the engine that ultimately drives your job search forward; thus, it is the single most important factor when ranking targets</a:t>
            </a:r>
          </a:p>
          <a:p>
            <a:pPr lvl="0"/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In this Motivation step, we leverage a concept called arbitrary coherence to quickly yet accurately categorize our level of interest in each potential target</a:t>
            </a:r>
          </a:p>
          <a:p>
            <a:endParaRPr lang="en-US" sz="1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US" sz="1600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Dalton recommends declaring an arbitrary anchor—in this case, we classify our favorite target employer as a 3—and rate all our employers relative to that one on a scale of 0 to 3 (using your current information)</a:t>
            </a:r>
          </a:p>
        </p:txBody>
      </p:sp>
      <p:sp>
        <p:nvSpPr>
          <p:cNvPr id="211" name="Google Shape;211;p50"/>
          <p:cNvSpPr txBox="1"/>
          <p:nvPr/>
        </p:nvSpPr>
        <p:spPr>
          <a:xfrm>
            <a:off x="210958" y="488100"/>
            <a:ext cx="519633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Lato"/>
              <a:buNone/>
            </a:pPr>
            <a:r>
              <a:rPr lang="en" sz="3600" b="1" dirty="0">
                <a:solidFill>
                  <a:srgbClr val="42719B"/>
                </a:solidFill>
                <a:latin typeface="Lato"/>
                <a:ea typeface="Lato"/>
                <a:cs typeface="Lato"/>
                <a:sym typeface="Lato"/>
              </a:rPr>
              <a:t>LAMP List</a:t>
            </a:r>
            <a:endParaRPr sz="3600" dirty="0">
              <a:solidFill>
                <a:srgbClr val="42719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1566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1770</Words>
  <Application>Microsoft Macintosh PowerPoint</Application>
  <PresentationFormat>On-screen Show (16:9)</PresentationFormat>
  <Paragraphs>155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Lato</vt:lpstr>
      <vt:lpstr>Lato Black</vt:lpstr>
      <vt:lpstr>Roboto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Dillon, Patrick</cp:lastModifiedBy>
  <cp:revision>26</cp:revision>
  <dcterms:modified xsi:type="dcterms:W3CDTF">2023-10-16T14:00:54Z</dcterms:modified>
</cp:coreProperties>
</file>