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4cf941752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4cf941752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05bc7da60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05bc7da60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05bc7da604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05bc7da60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5bc7da604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05bc7da604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5bc7da604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05bc7da604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5bc7da604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05bc7da604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5bc7da604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05bc7da604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05bc7da604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05bc7da604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04cf9417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04cf9417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04cf94175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04cf94175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4cf94175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04cf94175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4cf94175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4cf94175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5bc7da60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5bc7da60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5bc7da604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05bc7da60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5bc7da60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05bc7da60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5bc7da604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05bc7da604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ond - image #594878 on Favim.com"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213" y="145901"/>
            <a:ext cx="7277575" cy="485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gally Blonde - Liposuction Scene - YouTube" id="104" name="Google Shape;104;p22"/>
          <p:cNvPicPr preferRelativeResize="0"/>
          <p:nvPr/>
        </p:nvPicPr>
        <p:blipFill rotWithShape="1">
          <a:blip r:embed="rId3">
            <a:alphaModFix/>
          </a:blip>
          <a:srcRect b="12956" l="6310" r="11201" t="12793"/>
          <a:stretch/>
        </p:blipFill>
        <p:spPr>
          <a:xfrm>
            <a:off x="468200" y="493813"/>
            <a:ext cx="8207599" cy="415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indness, Generosity, And Friendship In Legally Blonde" id="109" name="Google Shape;109;p23"/>
          <p:cNvPicPr preferRelativeResize="0"/>
          <p:nvPr/>
        </p:nvPicPr>
        <p:blipFill rotWithShape="1">
          <a:blip r:embed="rId3">
            <a:alphaModFix/>
          </a:blip>
          <a:srcRect b="0" l="7023" r="18571" t="0"/>
          <a:stretch/>
        </p:blipFill>
        <p:spPr>
          <a:xfrm>
            <a:off x="849100" y="404513"/>
            <a:ext cx="7445800" cy="433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4"/>
          <p:cNvPicPr preferRelativeResize="0"/>
          <p:nvPr/>
        </p:nvPicPr>
        <p:blipFill rotWithShape="1">
          <a:blip r:embed="rId3">
            <a:alphaModFix/>
          </a:blip>
          <a:srcRect b="0" l="9786" r="15223" t="0"/>
          <a:stretch/>
        </p:blipFill>
        <p:spPr>
          <a:xfrm flipH="1">
            <a:off x="768150" y="431825"/>
            <a:ext cx="7607700" cy="42798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ce Blowing A Kiss Emoji (U+1F618)" id="115" name="Google Shape;11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1450" y="645375"/>
            <a:ext cx="1450775" cy="145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5"/>
          <p:cNvPicPr preferRelativeResize="0"/>
          <p:nvPr/>
        </p:nvPicPr>
        <p:blipFill rotWithShape="1">
          <a:blip r:embed="rId3">
            <a:alphaModFix/>
          </a:blip>
          <a:srcRect b="0" l="19518" r="4591" t="0"/>
          <a:stretch/>
        </p:blipFill>
        <p:spPr>
          <a:xfrm>
            <a:off x="1217963" y="361950"/>
            <a:ext cx="6708074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6"/>
          <p:cNvPicPr preferRelativeResize="0"/>
          <p:nvPr/>
        </p:nvPicPr>
        <p:blipFill rotWithShape="1">
          <a:blip r:embed="rId3">
            <a:alphaModFix/>
          </a:blip>
          <a:srcRect b="9379" l="0" r="0" t="0"/>
          <a:stretch/>
        </p:blipFill>
        <p:spPr>
          <a:xfrm>
            <a:off x="955338" y="379338"/>
            <a:ext cx="7233326" cy="438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7"/>
          <p:cNvPicPr preferRelativeResize="0"/>
          <p:nvPr/>
        </p:nvPicPr>
        <p:blipFill rotWithShape="1">
          <a:blip r:embed="rId3">
            <a:alphaModFix/>
          </a:blip>
          <a:srcRect b="0" l="7460" r="3293" t="0"/>
          <a:stretch/>
        </p:blipFill>
        <p:spPr>
          <a:xfrm>
            <a:off x="627812" y="314675"/>
            <a:ext cx="7888374" cy="451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400" y="226600"/>
            <a:ext cx="7037200" cy="469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gally Blonde Broadway @ Palace Theatre - Tickets and Discounts | Playbill" id="59" name="Google Shape;59;p14"/>
          <p:cNvPicPr preferRelativeResize="0"/>
          <p:nvPr/>
        </p:nvPicPr>
        <p:blipFill rotWithShape="1">
          <a:blip r:embed="rId3">
            <a:alphaModFix/>
          </a:blip>
          <a:srcRect b="2267" l="0" r="0" t="0"/>
          <a:stretch/>
        </p:blipFill>
        <p:spPr>
          <a:xfrm>
            <a:off x="5464225" y="435875"/>
            <a:ext cx="2768198" cy="4271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gally Blonde (2001) - IMDb"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938" y="435887"/>
            <a:ext cx="2847825" cy="42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>
            <a:off x="3996900" y="2164950"/>
            <a:ext cx="1150200" cy="813600"/>
          </a:xfrm>
          <a:prstGeom prst="rightArrow">
            <a:avLst>
              <a:gd fmla="val 50000" name="adj1"/>
              <a:gd fmla="val 67207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2,965 Graduate Girl Cliparts, Stock Vector and Royalty Free Graduate Girl  Illustrations" id="66" name="Google Shape;66;p15"/>
          <p:cNvPicPr preferRelativeResize="0"/>
          <p:nvPr/>
        </p:nvPicPr>
        <p:blipFill rotWithShape="1">
          <a:blip r:embed="rId3">
            <a:alphaModFix/>
          </a:blip>
          <a:srcRect b="0" l="8809" r="10959" t="0"/>
          <a:stretch/>
        </p:blipFill>
        <p:spPr>
          <a:xfrm>
            <a:off x="5066000" y="428625"/>
            <a:ext cx="343870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ute Blonde Cartoon Girl Shopping Spree 29772843 #1L5XhB - Clipart Suggest" id="67" name="Google Shape;67;p15"/>
          <p:cNvPicPr preferRelativeResize="0"/>
          <p:nvPr/>
        </p:nvPicPr>
        <p:blipFill rotWithShape="1">
          <a:blip r:embed="rId4">
            <a:alphaModFix/>
          </a:blip>
          <a:srcRect b="0" l="0" r="3381" t="0"/>
          <a:stretch/>
        </p:blipFill>
        <p:spPr>
          <a:xfrm>
            <a:off x="687088" y="428625"/>
            <a:ext cx="3478724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gally Blonde&amp;#39;: It&amp;#39;s been 20 years since Elle Woods went to Harvard | KXAN  Austin" id="72" name="Google Shape;72;p16"/>
          <p:cNvPicPr preferRelativeResize="0"/>
          <p:nvPr/>
        </p:nvPicPr>
        <p:blipFill rotWithShape="1">
          <a:blip r:embed="rId3">
            <a:alphaModFix/>
          </a:blip>
          <a:srcRect b="0" l="12869" r="0" t="0"/>
          <a:stretch/>
        </p:blipFill>
        <p:spPr>
          <a:xfrm>
            <a:off x="997412" y="264025"/>
            <a:ext cx="7149175" cy="461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ans Will Love Matthew Davis&amp;#39; Idea for Warner in &amp;#39;Legally Blonde 3&amp;#39; –  SheKnows" id="77" name="Google Shape;77;p17"/>
          <p:cNvPicPr preferRelativeResize="0"/>
          <p:nvPr/>
        </p:nvPicPr>
        <p:blipFill rotWithShape="1">
          <a:blip r:embed="rId3">
            <a:alphaModFix/>
          </a:blip>
          <a:srcRect b="0" l="0" r="48054" t="0"/>
          <a:stretch/>
        </p:blipFill>
        <p:spPr>
          <a:xfrm>
            <a:off x="772500" y="808574"/>
            <a:ext cx="3256476" cy="3526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rvard University - Wikipedia" id="78" name="Google Shape;7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7475" y="808575"/>
            <a:ext cx="3643895" cy="352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e 7 Stages Of Grief When Studying For The LSAT" id="83" name="Google Shape;83;p18"/>
          <p:cNvPicPr preferRelativeResize="0"/>
          <p:nvPr/>
        </p:nvPicPr>
        <p:blipFill rotWithShape="1">
          <a:blip r:embed="rId3">
            <a:alphaModFix/>
          </a:blip>
          <a:srcRect b="0" l="0" r="10442" t="0"/>
          <a:stretch/>
        </p:blipFill>
        <p:spPr>
          <a:xfrm>
            <a:off x="425913" y="257050"/>
            <a:ext cx="8292175" cy="46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y Legally Blonde - Microsoft Store"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938" y="482200"/>
            <a:ext cx="5572125" cy="417909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/>
          <p:nvPr/>
        </p:nvSpPr>
        <p:spPr>
          <a:xfrm rot="-10581593">
            <a:off x="3861214" y="2487849"/>
            <a:ext cx="1597122" cy="83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uke Wilson addresses whether he&amp;#39;ll return for Legally Blonde 3"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13" y="287562"/>
            <a:ext cx="8121576" cy="456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7A6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1800" y="281550"/>
            <a:ext cx="4580400" cy="458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